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6"/>
  </p:notesMasterIdLst>
  <p:sldIdLst>
    <p:sldId id="256" r:id="rId4"/>
    <p:sldId id="262" r:id="rId5"/>
    <p:sldId id="261" r:id="rId6"/>
    <p:sldId id="268" r:id="rId7"/>
    <p:sldId id="271" r:id="rId8"/>
    <p:sldId id="285" r:id="rId9"/>
    <p:sldId id="280" r:id="rId10"/>
    <p:sldId id="264" r:id="rId11"/>
    <p:sldId id="275" r:id="rId12"/>
    <p:sldId id="272" r:id="rId13"/>
    <p:sldId id="335" r:id="rId14"/>
    <p:sldId id="291" r:id="rId15"/>
    <p:sldId id="289" r:id="rId16"/>
    <p:sldId id="397" r:id="rId17"/>
    <p:sldId id="402" r:id="rId18"/>
    <p:sldId id="403" r:id="rId19"/>
    <p:sldId id="404" r:id="rId20"/>
    <p:sldId id="405" r:id="rId21"/>
    <p:sldId id="391" r:id="rId22"/>
    <p:sldId id="274" r:id="rId23"/>
    <p:sldId id="273" r:id="rId24"/>
    <p:sldId id="394" r:id="rId2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4" autoAdjust="0"/>
    <p:restoredTop sz="96196" autoAdjust="0"/>
  </p:normalViewPr>
  <p:slideViewPr>
    <p:cSldViewPr snapToGrid="0">
      <p:cViewPr varScale="1">
        <p:scale>
          <a:sx n="113" d="100"/>
          <a:sy n="113" d="100"/>
        </p:scale>
        <p:origin x="816" y="114"/>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
        <p:nvSpPr>
          <p:cNvPr id="39" name="Right Triangle 38">
            <a:extLst>
              <a:ext uri="{FF2B5EF4-FFF2-40B4-BE49-F238E27FC236}">
                <a16:creationId xmlns:a16="http://schemas.microsoft.com/office/drawing/2014/main"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ight Triangle 39">
            <a:extLst>
              <a:ext uri="{FF2B5EF4-FFF2-40B4-BE49-F238E27FC236}">
                <a16:creationId xmlns:a16="http://schemas.microsoft.com/office/drawing/2014/main"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 Placeholder 9">
            <a:extLst>
              <a:ext uri="{FF2B5EF4-FFF2-40B4-BE49-F238E27FC236}">
                <a16:creationId xmlns:a16="http://schemas.microsoft.com/office/drawing/2014/main"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a16="http://schemas.microsoft.com/office/drawing/2014/main"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7" name="그림 12">
            <a:extLst>
              <a:ext uri="{FF2B5EF4-FFF2-40B4-BE49-F238E27FC236}">
                <a16:creationId xmlns:a16="http://schemas.microsoft.com/office/drawing/2014/main" id="{1444ED57-CCCA-4F16-9ED6-C28E39B78D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a16="http://schemas.microsoft.com/office/drawing/2014/main"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883610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006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78260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 id="2147483745" r:id="rId12"/>
    <p:sldLayoutId id="2147483746" r:id="rId13"/>
    <p:sldLayoutId id="2147483750"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5" y="1200654"/>
            <a:ext cx="10267188" cy="2109978"/>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1" name="Rounded Rectangle 10"/>
          <p:cNvSpPr/>
          <p:nvPr/>
        </p:nvSpPr>
        <p:spPr>
          <a:xfrm>
            <a:off x="4433761" y="4992790"/>
            <a:ext cx="3964435" cy="1584341"/>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dirty="0">
                <a:solidFill>
                  <a:schemeClr val="tx1"/>
                </a:solidFill>
                <a:latin typeface="Aharoni" panose="02010803020104030203" pitchFamily="2" charset="-79"/>
                <a:cs typeface="Aharoni" panose="02010803020104030203" pitchFamily="2" charset="-79"/>
              </a:rPr>
              <a:t>GUIDE NAME:</a:t>
            </a:r>
          </a:p>
          <a:p>
            <a:pPr algn="ctr"/>
            <a:r>
              <a:rPr lang="en-US" altLang="ko-KR" sz="1900" dirty="0">
                <a:solidFill>
                  <a:schemeClr val="tx1"/>
                </a:solidFill>
                <a:latin typeface="Algerian" panose="04020705040A02060702" pitchFamily="82" charset="0"/>
              </a:rPr>
              <a:t>Dr.P.YOGALASKSHMI</a:t>
            </a:r>
            <a:endParaRPr lang="ko-KR" altLang="en-US" sz="1900" dirty="0">
              <a:solidFill>
                <a:schemeClr val="tx1"/>
              </a:solidFill>
              <a:latin typeface="Algerian" panose="04020705040A02060702" pitchFamily="82" charset="0"/>
            </a:endParaRPr>
          </a:p>
        </p:txBody>
      </p:sp>
      <p:pic>
        <p:nvPicPr>
          <p:cNvPr id="117" name="Picture 116">
            <a:extLst>
              <a:ext uri="{FF2B5EF4-FFF2-40B4-BE49-F238E27FC236}">
                <a16:creationId xmlns:a16="http://schemas.microsoft.com/office/drawing/2014/main" id="{08B3F4E3-A21A-42A5-BBAC-8E92556AD3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62439" y="266434"/>
            <a:ext cx="3964435" cy="6591566"/>
          </a:xfrm>
          <a:prstGeom prst="rect">
            <a:avLst/>
          </a:prstGeom>
        </p:spPr>
      </p:pic>
      <p:sp>
        <p:nvSpPr>
          <p:cNvPr id="118" name="TextBox 117">
            <a:extLst>
              <a:ext uri="{FF2B5EF4-FFF2-40B4-BE49-F238E27FC236}">
                <a16:creationId xmlns:a16="http://schemas.microsoft.com/office/drawing/2014/main" id="{826B5D56-D751-4A5B-92B6-A51AB002259A}"/>
              </a:ext>
            </a:extLst>
          </p:cNvPr>
          <p:cNvSpPr txBox="1"/>
          <p:nvPr/>
        </p:nvSpPr>
        <p:spPr>
          <a:xfrm>
            <a:off x="262786" y="280869"/>
            <a:ext cx="7665493" cy="553998"/>
          </a:xfrm>
          <a:prstGeom prst="rect">
            <a:avLst/>
          </a:prstGeom>
          <a:noFill/>
        </p:spPr>
        <p:txBody>
          <a:bodyPr wrap="square" rtlCol="0" anchor="ctr">
            <a:spAutoFit/>
          </a:bodyPr>
          <a:lstStyle/>
          <a:p>
            <a:r>
              <a:rPr lang="en-US" altLang="ko-KR" sz="3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SRM Institute of Science and Technology</a:t>
            </a:r>
            <a:endParaRPr lang="ko-KR" altLang="en-US" sz="3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259280" y="4992790"/>
            <a:ext cx="3964434" cy="646331"/>
          </a:xfrm>
          <a:prstGeom prst="rect">
            <a:avLst/>
          </a:prstGeom>
          <a:noFill/>
        </p:spPr>
        <p:txBody>
          <a:bodyPr wrap="square" rtlCol="0" anchor="ctr">
            <a:spAutoFit/>
          </a:bodyPr>
          <a:lstStyle/>
          <a:p>
            <a:r>
              <a:rPr lang="en-US" altLang="ko-KR" b="1" dirty="0">
                <a:latin typeface="Aharoni" panose="02010803020104030203" pitchFamily="2" charset="-79"/>
                <a:cs typeface="Aharoni" panose="02010803020104030203" pitchFamily="2" charset="-79"/>
              </a:rPr>
              <a:t>NAME: </a:t>
            </a:r>
            <a:r>
              <a:rPr lang="en-US" altLang="ko-KR" b="1" dirty="0">
                <a:solidFill>
                  <a:schemeClr val="bg1"/>
                </a:solidFill>
                <a:latin typeface="Bodoni MT" panose="02070603080606020203" pitchFamily="18" charset="0"/>
                <a:cs typeface="Arial" pitchFamily="34" charset="0"/>
              </a:rPr>
              <a:t>RUBAN KUMAR R</a:t>
            </a:r>
          </a:p>
          <a:p>
            <a:r>
              <a:rPr lang="en-US" altLang="ko-KR" b="1" dirty="0">
                <a:latin typeface="Aharoni" panose="02010803020104030203" pitchFamily="2" charset="-79"/>
                <a:cs typeface="Aharoni" panose="02010803020104030203" pitchFamily="2" charset="-79"/>
              </a:rPr>
              <a:t>REGISTER NO: </a:t>
            </a:r>
            <a:r>
              <a:rPr lang="en-US" altLang="ko-KR" b="1" dirty="0">
                <a:solidFill>
                  <a:schemeClr val="bg1"/>
                </a:solidFill>
                <a:latin typeface="Times New Roman" panose="02020603050405020304" pitchFamily="18" charset="0"/>
                <a:cs typeface="Times New Roman" panose="02020603050405020304" pitchFamily="18" charset="0"/>
              </a:rPr>
              <a:t>RA2232017010006</a:t>
            </a:r>
            <a:endParaRPr lang="ko-KR" altLang="en-US" b="1" dirty="0">
              <a:solidFill>
                <a:schemeClr val="bg1"/>
              </a:solidFill>
              <a:latin typeface="Times New Roman" panose="02020603050405020304" pitchFamily="18" charset="0"/>
              <a:cs typeface="Times New Roman" panose="02020603050405020304" pitchFamily="18" charset="0"/>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246809" y="3521760"/>
            <a:ext cx="8921252" cy="1323440"/>
            <a:chOff x="-218011" y="3706475"/>
            <a:chExt cx="8921252" cy="1601363"/>
          </a:xfrm>
        </p:grpSpPr>
        <p:sp>
          <p:nvSpPr>
            <p:cNvPr id="13" name="TextBox 12">
              <a:extLst>
                <a:ext uri="{FF2B5EF4-FFF2-40B4-BE49-F238E27FC236}">
                  <a16:creationId xmlns:a16="http://schemas.microsoft.com/office/drawing/2014/main" id="{C221F751-3C5B-4561-AD14-8637C5B66736}"/>
                </a:ext>
              </a:extLst>
            </p:cNvPr>
            <p:cNvSpPr txBox="1"/>
            <p:nvPr/>
          </p:nvSpPr>
          <p:spPr>
            <a:xfrm>
              <a:off x="-205540" y="3706475"/>
              <a:ext cx="8908781" cy="1601363"/>
            </a:xfrm>
            <a:prstGeom prst="rect">
              <a:avLst/>
            </a:prstGeom>
            <a:noFill/>
          </p:spPr>
          <p:txBody>
            <a:bodyPr wrap="square" rtlCol="0" anchor="ctr">
              <a:spAutoFit/>
            </a:bodyPr>
            <a:lstStyle/>
            <a:p>
              <a:r>
                <a:rPr lang="en-US" altLang="ko-KR" sz="4000" b="1" dirty="0">
                  <a:solidFill>
                    <a:srgbClr val="FF0000"/>
                  </a:solidFill>
                  <a:latin typeface="Aharoni" panose="02010803020104030203" pitchFamily="2" charset="-79"/>
                  <a:cs typeface="Aharoni" panose="02010803020104030203" pitchFamily="2" charset="-79"/>
                </a:rPr>
                <a:t>MULTI</a:t>
              </a:r>
              <a:r>
                <a:rPr lang="en-US" altLang="ko-KR" sz="4000" b="1" dirty="0">
                  <a:solidFill>
                    <a:schemeClr val="bg1"/>
                  </a:solidFill>
                  <a:latin typeface="Aharoni" panose="02010803020104030203" pitchFamily="2" charset="-79"/>
                  <a:cs typeface="Aharoni" panose="02010803020104030203" pitchFamily="2" charset="-79"/>
                </a:rPr>
                <a:t>-DISEASE PREDICT </a:t>
              </a:r>
              <a:r>
                <a:rPr lang="en-US" altLang="ko-KR" sz="4000" b="1" dirty="0">
                  <a:solidFill>
                    <a:schemeClr val="tx1">
                      <a:lumMod val="50000"/>
                      <a:lumOff val="50000"/>
                    </a:schemeClr>
                  </a:solidFill>
                  <a:latin typeface="Aharoni" panose="02010803020104030203" pitchFamily="2" charset="-79"/>
                  <a:cs typeface="Aharoni" panose="02010803020104030203" pitchFamily="2" charset="-79"/>
                </a:rPr>
                <a:t>SOFT-WEB</a:t>
              </a:r>
              <a:endParaRPr lang="ko-KR" altLang="en-US" sz="4000" b="1" dirty="0">
                <a:solidFill>
                  <a:schemeClr val="tx1">
                    <a:lumMod val="50000"/>
                    <a:lumOff val="50000"/>
                  </a:schemeClr>
                </a:solidFill>
                <a:latin typeface="Aharoni" panose="02010803020104030203" pitchFamily="2" charset="-79"/>
                <a:cs typeface="Aharoni" panose="02010803020104030203" pitchFamily="2" charset="-79"/>
              </a:endParaRPr>
            </a:p>
            <a:p>
              <a:endParaRPr lang="ko-KR" altLang="en-US" sz="4000" b="1" dirty="0">
                <a:solidFill>
                  <a:schemeClr val="bg1"/>
                </a:solidFill>
                <a:latin typeface="Aharoni" panose="02010803020104030203" pitchFamily="2" charset="-79"/>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218011" y="4521071"/>
              <a:ext cx="6155104" cy="763442"/>
            </a:xfrm>
            <a:prstGeom prst="rect">
              <a:avLst/>
            </a:prstGeom>
            <a:noFill/>
          </p:spPr>
          <p:txBody>
            <a:bodyPr wrap="square" rtlCol="0" anchor="ctr">
              <a:spAutoFit/>
            </a:bodyPr>
            <a:lstStyle/>
            <a:p>
              <a:r>
                <a:rPr lang="en-US" altLang="ko-KR" sz="3500" b="1" dirty="0">
                  <a:latin typeface="Aharoni" panose="02010803020104030203" pitchFamily="2" charset="-79"/>
                  <a:cs typeface="Aharoni" panose="02010803020104030203" pitchFamily="2" charset="-79"/>
                </a:rPr>
                <a:t>APPLICATION</a:t>
              </a:r>
              <a:endParaRPr lang="ko-KR" altLang="en-US" sz="3500" b="1" dirty="0">
                <a:latin typeface="Aharoni" panose="02010803020104030203" pitchFamily="2" charset="-79"/>
                <a:cs typeface="Aharoni" panose="02010803020104030203" pitchFamily="2" charset="-79"/>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6345640" y="4734246"/>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6" name="TextBox 115">
            <a:extLst>
              <a:ext uri="{FF2B5EF4-FFF2-40B4-BE49-F238E27FC236}">
                <a16:creationId xmlns:a16="http://schemas.microsoft.com/office/drawing/2014/main" id="{AEC7A335-164E-494F-8055-24CC7CA4BEAA}"/>
              </a:ext>
            </a:extLst>
          </p:cNvPr>
          <p:cNvSpPr txBox="1"/>
          <p:nvPr/>
        </p:nvSpPr>
        <p:spPr>
          <a:xfrm>
            <a:off x="262785" y="1404107"/>
            <a:ext cx="7665493" cy="477054"/>
          </a:xfrm>
          <a:prstGeom prst="rect">
            <a:avLst/>
          </a:prstGeom>
          <a:noFill/>
        </p:spPr>
        <p:txBody>
          <a:bodyPr wrap="square" rtlCol="0" anchor="ctr">
            <a:spAutoFit/>
          </a:bodyPr>
          <a:lstStyle/>
          <a:p>
            <a:r>
              <a:rPr lang="en-US" altLang="ko-KR" sz="2500" dirty="0">
                <a:solidFill>
                  <a:srgbClr val="FF0000"/>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Department</a:t>
            </a:r>
            <a:r>
              <a:rPr lang="en-US" altLang="ko-KR" sz="25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 of </a:t>
            </a:r>
            <a:r>
              <a:rPr lang="en-US" altLang="ko-KR" sz="2500" dirty="0">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Computer</a:t>
            </a:r>
            <a:r>
              <a:rPr lang="en-US" altLang="ko-KR" sz="25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 Science</a:t>
            </a:r>
            <a:endParaRPr lang="ko-KR" altLang="en-US" sz="25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
        <p:nvSpPr>
          <p:cNvPr id="119" name="TextBox 118">
            <a:extLst>
              <a:ext uri="{FF2B5EF4-FFF2-40B4-BE49-F238E27FC236}">
                <a16:creationId xmlns:a16="http://schemas.microsoft.com/office/drawing/2014/main" id="{CF4FD89B-8D20-46B7-8199-2CCA09B128A7}"/>
              </a:ext>
            </a:extLst>
          </p:cNvPr>
          <p:cNvSpPr txBox="1"/>
          <p:nvPr/>
        </p:nvSpPr>
        <p:spPr>
          <a:xfrm>
            <a:off x="262785" y="703753"/>
            <a:ext cx="7665493" cy="369332"/>
          </a:xfrm>
          <a:prstGeom prst="rect">
            <a:avLst/>
          </a:prstGeom>
          <a:noFill/>
        </p:spPr>
        <p:txBody>
          <a:bodyPr wrap="square" rtlCol="0" anchor="ctr">
            <a:spAutoFit/>
          </a:bodyPr>
          <a:lstStyle/>
          <a:p>
            <a:r>
              <a:rPr lang="en-US" altLang="ko-KR" dirty="0">
                <a:solidFill>
                  <a:schemeClr val="bg2"/>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Potheri, SRM Nagar, Kattankulathur</a:t>
            </a:r>
            <a:endParaRPr lang="ko-KR" altLang="en-US" dirty="0">
              <a:solidFill>
                <a:schemeClr val="bg2"/>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18C98-F967-4923-8664-2B148E697EEF}"/>
              </a:ext>
            </a:extLst>
          </p:cNvPr>
          <p:cNvSpPr txBox="1"/>
          <p:nvPr/>
        </p:nvSpPr>
        <p:spPr>
          <a:xfrm>
            <a:off x="518398" y="261654"/>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Dat</a:t>
            </a:r>
            <a:r>
              <a:rPr lang="en-US" altLang="ko-KR" sz="5400" dirty="0">
                <a:cs typeface="Arial" pitchFamily="34" charset="0"/>
              </a:rPr>
              <a:t>aset</a:t>
            </a:r>
            <a:endParaRPr lang="ko-KR" altLang="en-US" sz="5400" dirty="0">
              <a:cs typeface="Arial" pitchFamily="34" charset="0"/>
            </a:endParaRPr>
          </a:p>
        </p:txBody>
      </p:sp>
      <p:sp>
        <p:nvSpPr>
          <p:cNvPr id="4" name="Oval 6">
            <a:extLst>
              <a:ext uri="{FF2B5EF4-FFF2-40B4-BE49-F238E27FC236}">
                <a16:creationId xmlns:a16="http://schemas.microsoft.com/office/drawing/2014/main" id="{77F0262D-EE00-4B2F-8B6C-E345AB635929}"/>
              </a:ext>
            </a:extLst>
          </p:cNvPr>
          <p:cNvSpPr/>
          <p:nvPr/>
        </p:nvSpPr>
        <p:spPr>
          <a:xfrm rot="14243215">
            <a:off x="144532" y="1728654"/>
            <a:ext cx="2374296" cy="1768833"/>
          </a:xfrm>
          <a:custGeom>
            <a:avLst/>
            <a:gdLst/>
            <a:ahLst/>
            <a:cxnLst/>
            <a:rect l="l" t="t" r="r" b="b"/>
            <a:pathLst>
              <a:path w="2374296" h="1768833">
                <a:moveTo>
                  <a:pt x="2122319" y="274160"/>
                </a:moveTo>
                <a:cubicBezTo>
                  <a:pt x="2279947" y="434566"/>
                  <a:pt x="2376382" y="655105"/>
                  <a:pt x="2374262" y="897757"/>
                </a:cubicBezTo>
                <a:cubicBezTo>
                  <a:pt x="2370023" y="1383058"/>
                  <a:pt x="1973171" y="1773038"/>
                  <a:pt x="1487868" y="1768799"/>
                </a:cubicBezTo>
                <a:lnTo>
                  <a:pt x="244916" y="1757941"/>
                </a:lnTo>
                <a:cubicBezTo>
                  <a:pt x="243021" y="1760093"/>
                  <a:pt x="240936" y="1760194"/>
                  <a:pt x="238844" y="1760193"/>
                </a:cubicBezTo>
                <a:lnTo>
                  <a:pt x="232478" y="1757834"/>
                </a:lnTo>
                <a:lnTo>
                  <a:pt x="215240" y="1757683"/>
                </a:lnTo>
                <a:lnTo>
                  <a:pt x="215239" y="1757682"/>
                </a:lnTo>
                <a:lnTo>
                  <a:pt x="215233" y="1757683"/>
                </a:lnTo>
                <a:lnTo>
                  <a:pt x="215233" y="1757679"/>
                </a:lnTo>
                <a:lnTo>
                  <a:pt x="200021" y="1745799"/>
                </a:lnTo>
                <a:cubicBezTo>
                  <a:pt x="85924" y="1677713"/>
                  <a:pt x="0" y="1316657"/>
                  <a:pt x="0" y="881792"/>
                </a:cubicBezTo>
                <a:cubicBezTo>
                  <a:pt x="0" y="483215"/>
                  <a:pt x="72182" y="146639"/>
                  <a:pt x="172783" y="42438"/>
                </a:cubicBezTo>
                <a:cubicBezTo>
                  <a:pt x="191110" y="13973"/>
                  <a:pt x="217565" y="-2559"/>
                  <a:pt x="239494" y="324"/>
                </a:cubicBezTo>
                <a:lnTo>
                  <a:pt x="1503219" y="11362"/>
                </a:lnTo>
                <a:cubicBezTo>
                  <a:pt x="1745871" y="13482"/>
                  <a:pt x="1964691" y="113754"/>
                  <a:pt x="2122319" y="2741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8">
            <a:extLst>
              <a:ext uri="{FF2B5EF4-FFF2-40B4-BE49-F238E27FC236}">
                <a16:creationId xmlns:a16="http://schemas.microsoft.com/office/drawing/2014/main" id="{CD11A428-0183-483D-905E-69E312310451}"/>
              </a:ext>
            </a:extLst>
          </p:cNvPr>
          <p:cNvGrpSpPr/>
          <p:nvPr/>
        </p:nvGrpSpPr>
        <p:grpSpPr>
          <a:xfrm rot="15399350">
            <a:off x="-56623" y="3913181"/>
            <a:ext cx="2518148" cy="2151435"/>
            <a:chOff x="2066735" y="1837293"/>
            <a:chExt cx="2518148" cy="2151435"/>
          </a:xfrm>
        </p:grpSpPr>
        <p:sp>
          <p:nvSpPr>
            <p:cNvPr id="6" name="Round Same Side Corner Rectangle 2">
              <a:extLst>
                <a:ext uri="{FF2B5EF4-FFF2-40B4-BE49-F238E27FC236}">
                  <a16:creationId xmlns:a16="http://schemas.microsoft.com/office/drawing/2014/main" id="{BA8CFEAF-ABAC-4DEC-9F7F-281467262CA3}"/>
                </a:ext>
              </a:extLst>
            </p:cNvPr>
            <p:cNvSpPr/>
            <p:nvPr/>
          </p:nvSpPr>
          <p:spPr>
            <a:xfrm rot="18900000">
              <a:off x="2066735" y="1837293"/>
              <a:ext cx="1757503" cy="215143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Oval 3">
              <a:extLst>
                <a:ext uri="{FF2B5EF4-FFF2-40B4-BE49-F238E27FC236}">
                  <a16:creationId xmlns:a16="http://schemas.microsoft.com/office/drawing/2014/main" id="{AACB07C1-77F7-4BA7-996A-7D4B3BFAFC69}"/>
                </a:ext>
              </a:extLst>
            </p:cNvPr>
            <p:cNvSpPr/>
            <p:nvPr/>
          </p:nvSpPr>
          <p:spPr>
            <a:xfrm rot="2700000">
              <a:off x="3590577" y="2794901"/>
              <a:ext cx="231105" cy="175750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10" name="TextBox 9">
            <a:extLst>
              <a:ext uri="{FF2B5EF4-FFF2-40B4-BE49-F238E27FC236}">
                <a16:creationId xmlns:a16="http://schemas.microsoft.com/office/drawing/2014/main" id="{92AD321D-B18B-4D13-9A67-004C4E90C252}"/>
              </a:ext>
            </a:extLst>
          </p:cNvPr>
          <p:cNvSpPr txBox="1"/>
          <p:nvPr/>
        </p:nvSpPr>
        <p:spPr>
          <a:xfrm rot="1858285">
            <a:off x="611278" y="4720316"/>
            <a:ext cx="1440806" cy="1277273"/>
          </a:xfrm>
          <a:prstGeom prst="rect">
            <a:avLst/>
          </a:prstGeom>
          <a:noFill/>
        </p:spPr>
        <p:txBody>
          <a:bodyPr wrap="square" lIns="0" rIns="0" rtlCol="0">
            <a:spAutoFit/>
          </a:bodyPr>
          <a:lstStyle/>
          <a:p>
            <a:pPr algn="ctr"/>
            <a:r>
              <a:rPr lang="en-US" sz="1100" dirty="0"/>
              <a:t>These datasets are essential for understanding and developing models for diagnosing or predicting various medical conditions.</a:t>
            </a:r>
            <a:endParaRPr lang="ko-KR" altLang="en-US" sz="1100" dirty="0">
              <a:solidFill>
                <a:schemeClr val="bg1"/>
              </a:solidFill>
              <a:cs typeface="Arial" pitchFamily="34" charset="0"/>
            </a:endParaRPr>
          </a:p>
        </p:txBody>
      </p:sp>
      <p:sp>
        <p:nvSpPr>
          <p:cNvPr id="13" name="TextBox 12">
            <a:extLst>
              <a:ext uri="{FF2B5EF4-FFF2-40B4-BE49-F238E27FC236}">
                <a16:creationId xmlns:a16="http://schemas.microsoft.com/office/drawing/2014/main" id="{E990F627-39DB-48A1-96C9-61AB00F44FE9}"/>
              </a:ext>
            </a:extLst>
          </p:cNvPr>
          <p:cNvSpPr txBox="1"/>
          <p:nvPr/>
        </p:nvSpPr>
        <p:spPr>
          <a:xfrm rot="19708878">
            <a:off x="660164" y="1817630"/>
            <a:ext cx="1390701" cy="1785104"/>
          </a:xfrm>
          <a:prstGeom prst="rect">
            <a:avLst/>
          </a:prstGeom>
          <a:noFill/>
        </p:spPr>
        <p:txBody>
          <a:bodyPr wrap="square" lIns="0" rIns="0" rtlCol="0">
            <a:spAutoFit/>
          </a:bodyPr>
          <a:lstStyle/>
          <a:p>
            <a:pPr algn="ctr"/>
            <a:r>
              <a:rPr lang="en-US" sz="1100" dirty="0"/>
              <a:t>Each dataset serves as the basis for predictive modeling tasks, where machine learning algorithms are trained to make predictions or classifications based on the provided features.</a:t>
            </a:r>
            <a:endParaRPr lang="ko-KR" altLang="en-US" sz="1100" dirty="0">
              <a:solidFill>
                <a:schemeClr val="tx1">
                  <a:lumMod val="75000"/>
                  <a:lumOff val="25000"/>
                </a:schemeClr>
              </a:solidFill>
              <a:cs typeface="Arial" pitchFamily="34" charset="0"/>
            </a:endParaRPr>
          </a:p>
        </p:txBody>
      </p:sp>
      <p:sp>
        <p:nvSpPr>
          <p:cNvPr id="35" name="Oval 60">
            <a:extLst>
              <a:ext uri="{FF2B5EF4-FFF2-40B4-BE49-F238E27FC236}">
                <a16:creationId xmlns:a16="http://schemas.microsoft.com/office/drawing/2014/main" id="{61F5AADB-F7CA-44B1-BB4C-B033FE7D30B7}"/>
              </a:ext>
            </a:extLst>
          </p:cNvPr>
          <p:cNvSpPr/>
          <p:nvPr/>
        </p:nvSpPr>
        <p:spPr>
          <a:xfrm>
            <a:off x="3570462" y="1339535"/>
            <a:ext cx="656456" cy="656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nvGrpSpPr>
          <p:cNvPr id="39" name="Group 64">
            <a:extLst>
              <a:ext uri="{FF2B5EF4-FFF2-40B4-BE49-F238E27FC236}">
                <a16:creationId xmlns:a16="http://schemas.microsoft.com/office/drawing/2014/main" id="{8BFE5ABD-50F6-4374-B1AC-67068DB76D95}"/>
              </a:ext>
            </a:extLst>
          </p:cNvPr>
          <p:cNvGrpSpPr/>
          <p:nvPr/>
        </p:nvGrpSpPr>
        <p:grpSpPr>
          <a:xfrm>
            <a:off x="4635087" y="1137225"/>
            <a:ext cx="6922905" cy="1017983"/>
            <a:chOff x="910640" y="2975795"/>
            <a:chExt cx="1527408" cy="2546141"/>
          </a:xfrm>
        </p:grpSpPr>
        <p:sp>
          <p:nvSpPr>
            <p:cNvPr id="40" name="TextBox 39">
              <a:extLst>
                <a:ext uri="{FF2B5EF4-FFF2-40B4-BE49-F238E27FC236}">
                  <a16:creationId xmlns:a16="http://schemas.microsoft.com/office/drawing/2014/main" id="{83089AFB-0784-4D76-8056-4ABFB324361A}"/>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bg1"/>
                  </a:solidFill>
                  <a:cs typeface="Arial" pitchFamily="34" charset="0"/>
                </a:rPr>
                <a:t>Diabetes</a:t>
              </a:r>
              <a:endParaRPr lang="ko-KR" altLang="en-US" sz="1400" b="1" dirty="0">
                <a:solidFill>
                  <a:schemeClr val="bg1"/>
                </a:solidFill>
                <a:cs typeface="Arial" pitchFamily="34" charset="0"/>
              </a:endParaRPr>
            </a:p>
          </p:txBody>
        </p:sp>
        <p:sp>
          <p:nvSpPr>
            <p:cNvPr id="41" name="TextBox 40">
              <a:extLst>
                <a:ext uri="{FF2B5EF4-FFF2-40B4-BE49-F238E27FC236}">
                  <a16:creationId xmlns:a16="http://schemas.microsoft.com/office/drawing/2014/main" id="{6B547AA3-ACCA-453D-8635-2A7ED340F859}"/>
                </a:ext>
              </a:extLst>
            </p:cNvPr>
            <p:cNvSpPr txBox="1"/>
            <p:nvPr/>
          </p:nvSpPr>
          <p:spPr>
            <a:xfrm>
              <a:off x="911738" y="3905357"/>
              <a:ext cx="1477786" cy="1616579"/>
            </a:xfrm>
            <a:prstGeom prst="rect">
              <a:avLst/>
            </a:prstGeom>
            <a:noFill/>
          </p:spPr>
          <p:txBody>
            <a:bodyPr wrap="square" rtlCol="0">
              <a:spAutoFit/>
            </a:bodyPr>
            <a:lstStyle/>
            <a:p>
              <a:r>
                <a:rPr lang="en-US" sz="1200" dirty="0">
                  <a:solidFill>
                    <a:schemeClr val="bg1"/>
                  </a:solidFill>
                </a:rPr>
                <a:t>This dataset contains information about various attributes of patients whether they are diabetic or not (Outcome column). It seems to be used for predicting diabetes based on these attributes.</a:t>
              </a:r>
            </a:p>
            <a:p>
              <a:endParaRPr lang="en-US" altLang="ko-KR" sz="1200" dirty="0">
                <a:solidFill>
                  <a:schemeClr val="bg1"/>
                </a:solidFill>
                <a:cs typeface="Arial" pitchFamily="34" charset="0"/>
              </a:endParaRPr>
            </a:p>
          </p:txBody>
        </p:sp>
      </p:grpSp>
      <p:sp>
        <p:nvSpPr>
          <p:cNvPr id="42" name="TextBox 41">
            <a:extLst>
              <a:ext uri="{FF2B5EF4-FFF2-40B4-BE49-F238E27FC236}">
                <a16:creationId xmlns:a16="http://schemas.microsoft.com/office/drawing/2014/main" id="{18897772-46E8-44D8-97A3-C99E84C933C7}"/>
              </a:ext>
            </a:extLst>
          </p:cNvPr>
          <p:cNvSpPr txBox="1"/>
          <p:nvPr/>
        </p:nvSpPr>
        <p:spPr>
          <a:xfrm>
            <a:off x="11355797" y="1525219"/>
            <a:ext cx="1080120" cy="477054"/>
          </a:xfrm>
          <a:prstGeom prst="rect">
            <a:avLst/>
          </a:prstGeom>
          <a:noFill/>
        </p:spPr>
        <p:txBody>
          <a:bodyPr wrap="square" rtlCol="0" anchor="ctr">
            <a:spAutoFit/>
          </a:bodyPr>
          <a:lstStyle/>
          <a:p>
            <a:r>
              <a:rPr lang="en-US" altLang="ko-KR" sz="2500" b="1" dirty="0">
                <a:solidFill>
                  <a:schemeClr val="bg1"/>
                </a:solidFill>
                <a:cs typeface="Arial" pitchFamily="34" charset="0"/>
              </a:rPr>
              <a:t>80%</a:t>
            </a:r>
            <a:endParaRPr lang="ko-KR" altLang="en-US" sz="2500" b="1" dirty="0">
              <a:solidFill>
                <a:schemeClr val="bg1"/>
              </a:solidFill>
              <a:cs typeface="Arial" pitchFamily="34" charset="0"/>
            </a:endParaRPr>
          </a:p>
        </p:txBody>
      </p:sp>
      <p:grpSp>
        <p:nvGrpSpPr>
          <p:cNvPr id="43" name="Group 68">
            <a:extLst>
              <a:ext uri="{FF2B5EF4-FFF2-40B4-BE49-F238E27FC236}">
                <a16:creationId xmlns:a16="http://schemas.microsoft.com/office/drawing/2014/main" id="{D3CE7E8A-104E-484A-A763-B5654C59855A}"/>
              </a:ext>
            </a:extLst>
          </p:cNvPr>
          <p:cNvGrpSpPr/>
          <p:nvPr/>
        </p:nvGrpSpPr>
        <p:grpSpPr>
          <a:xfrm>
            <a:off x="4635087" y="2171061"/>
            <a:ext cx="6653082" cy="802835"/>
            <a:chOff x="910640" y="2975795"/>
            <a:chExt cx="1527408" cy="2008022"/>
          </a:xfrm>
        </p:grpSpPr>
        <p:sp>
          <p:nvSpPr>
            <p:cNvPr id="44" name="TextBox 43">
              <a:extLst>
                <a:ext uri="{FF2B5EF4-FFF2-40B4-BE49-F238E27FC236}">
                  <a16:creationId xmlns:a16="http://schemas.microsoft.com/office/drawing/2014/main" id="{811A7B52-C249-43F6-8AB1-0FF936913697}"/>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bg1"/>
                  </a:solidFill>
                  <a:cs typeface="Arial" pitchFamily="34" charset="0"/>
                </a:rPr>
                <a:t>Heart disease</a:t>
              </a:r>
              <a:endParaRPr lang="ko-KR" altLang="en-US" sz="1400" b="1" dirty="0">
                <a:solidFill>
                  <a:schemeClr val="bg1"/>
                </a:solidFill>
                <a:cs typeface="Arial" pitchFamily="34" charset="0"/>
              </a:endParaRPr>
            </a:p>
          </p:txBody>
        </p:sp>
        <p:sp>
          <p:nvSpPr>
            <p:cNvPr id="45" name="TextBox 44">
              <a:extLst>
                <a:ext uri="{FF2B5EF4-FFF2-40B4-BE49-F238E27FC236}">
                  <a16:creationId xmlns:a16="http://schemas.microsoft.com/office/drawing/2014/main" id="{A1F67DA1-4149-45BA-A085-6D4281F6B5D0}"/>
                </a:ext>
              </a:extLst>
            </p:cNvPr>
            <p:cNvSpPr txBox="1"/>
            <p:nvPr/>
          </p:nvSpPr>
          <p:spPr>
            <a:xfrm>
              <a:off x="910640" y="3829117"/>
              <a:ext cx="1527408" cy="1154700"/>
            </a:xfrm>
            <a:prstGeom prst="rect">
              <a:avLst/>
            </a:prstGeom>
            <a:noFill/>
          </p:spPr>
          <p:txBody>
            <a:bodyPr wrap="square" rtlCol="0">
              <a:spAutoFit/>
            </a:bodyPr>
            <a:lstStyle/>
            <a:p>
              <a:r>
                <a:rPr lang="en-US" sz="1200" dirty="0">
                  <a:solidFill>
                    <a:schemeClr val="bg1"/>
                  </a:solidFill>
                </a:rPr>
                <a:t>This dataset contains information about various attributes related to heart health.</a:t>
              </a:r>
            </a:p>
            <a:p>
              <a:r>
                <a:rPr lang="en-US" sz="1200" dirty="0">
                  <a:solidFill>
                    <a:schemeClr val="bg1"/>
                  </a:solidFill>
                </a:rPr>
                <a:t>The target variable 'target' indicates whether the patient has heart disease (1) or not (0)</a:t>
              </a:r>
            </a:p>
          </p:txBody>
        </p:sp>
      </p:grpSp>
      <p:sp>
        <p:nvSpPr>
          <p:cNvPr id="46" name="TextBox 45">
            <a:extLst>
              <a:ext uri="{FF2B5EF4-FFF2-40B4-BE49-F238E27FC236}">
                <a16:creationId xmlns:a16="http://schemas.microsoft.com/office/drawing/2014/main" id="{5A9A90C9-23B3-4530-A011-8D5B4316CB36}"/>
              </a:ext>
            </a:extLst>
          </p:cNvPr>
          <p:cNvSpPr txBox="1"/>
          <p:nvPr/>
        </p:nvSpPr>
        <p:spPr>
          <a:xfrm>
            <a:off x="11337635" y="2559684"/>
            <a:ext cx="1080120" cy="477054"/>
          </a:xfrm>
          <a:prstGeom prst="rect">
            <a:avLst/>
          </a:prstGeom>
          <a:noFill/>
        </p:spPr>
        <p:txBody>
          <a:bodyPr wrap="square" rtlCol="0" anchor="ctr">
            <a:spAutoFit/>
          </a:bodyPr>
          <a:lstStyle/>
          <a:p>
            <a:r>
              <a:rPr lang="en-US" altLang="ko-KR" sz="2500" b="1" dirty="0">
                <a:solidFill>
                  <a:schemeClr val="bg1"/>
                </a:solidFill>
                <a:cs typeface="Arial" pitchFamily="34" charset="0"/>
              </a:rPr>
              <a:t>85%</a:t>
            </a:r>
            <a:endParaRPr lang="ko-KR" altLang="en-US" sz="2500" b="1" dirty="0">
              <a:solidFill>
                <a:schemeClr val="bg1"/>
              </a:solidFill>
              <a:cs typeface="Arial" pitchFamily="34" charset="0"/>
            </a:endParaRPr>
          </a:p>
        </p:txBody>
      </p:sp>
      <p:grpSp>
        <p:nvGrpSpPr>
          <p:cNvPr id="47" name="Group 72">
            <a:extLst>
              <a:ext uri="{FF2B5EF4-FFF2-40B4-BE49-F238E27FC236}">
                <a16:creationId xmlns:a16="http://schemas.microsoft.com/office/drawing/2014/main" id="{DFF5B9F1-6C6B-47FE-A4E1-0BA8E530AEF8}"/>
              </a:ext>
            </a:extLst>
          </p:cNvPr>
          <p:cNvGrpSpPr/>
          <p:nvPr/>
        </p:nvGrpSpPr>
        <p:grpSpPr>
          <a:xfrm>
            <a:off x="4635087" y="3193662"/>
            <a:ext cx="6653082" cy="928193"/>
            <a:chOff x="910640" y="2975795"/>
            <a:chExt cx="1527408" cy="2321562"/>
          </a:xfrm>
        </p:grpSpPr>
        <p:sp>
          <p:nvSpPr>
            <p:cNvPr id="48" name="TextBox 47">
              <a:extLst>
                <a:ext uri="{FF2B5EF4-FFF2-40B4-BE49-F238E27FC236}">
                  <a16:creationId xmlns:a16="http://schemas.microsoft.com/office/drawing/2014/main" id="{D2029470-BEE0-42F3-8B3C-37AF9470AE1A}"/>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bg1"/>
                  </a:solidFill>
                  <a:cs typeface="Arial" pitchFamily="34" charset="0"/>
                </a:rPr>
                <a:t>Parkinson’s Disease</a:t>
              </a:r>
              <a:endParaRPr lang="ko-KR" altLang="en-US" sz="1400" b="1" dirty="0">
                <a:solidFill>
                  <a:schemeClr val="bg1"/>
                </a:solidFill>
                <a:cs typeface="Arial" pitchFamily="34" charset="0"/>
              </a:endParaRPr>
            </a:p>
          </p:txBody>
        </p:sp>
        <p:sp>
          <p:nvSpPr>
            <p:cNvPr id="49" name="TextBox 48">
              <a:extLst>
                <a:ext uri="{FF2B5EF4-FFF2-40B4-BE49-F238E27FC236}">
                  <a16:creationId xmlns:a16="http://schemas.microsoft.com/office/drawing/2014/main" id="{AD3C88BB-4C32-4B46-968F-C5B65B109AF5}"/>
                </a:ext>
              </a:extLst>
            </p:cNvPr>
            <p:cNvSpPr txBox="1"/>
            <p:nvPr/>
          </p:nvSpPr>
          <p:spPr>
            <a:xfrm>
              <a:off x="910640" y="3680778"/>
              <a:ext cx="1527408" cy="1616579"/>
            </a:xfrm>
            <a:prstGeom prst="rect">
              <a:avLst/>
            </a:prstGeom>
            <a:noFill/>
          </p:spPr>
          <p:txBody>
            <a:bodyPr wrap="square" rtlCol="0">
              <a:spAutoFit/>
            </a:bodyPr>
            <a:lstStyle/>
            <a:p>
              <a:r>
                <a:rPr lang="en-US" sz="1200" dirty="0">
                  <a:solidFill>
                    <a:schemeClr val="bg1"/>
                  </a:solidFill>
                </a:rPr>
                <a:t>This dataset seems to be related to Parkinson's disease. It contains various biomedical voice measurements from people with and without Parkinson's disease. The 'status' column indicates whether a person has Parkinson's disease (1) or not (0).</a:t>
              </a:r>
            </a:p>
          </p:txBody>
        </p:sp>
      </p:grpSp>
      <p:grpSp>
        <p:nvGrpSpPr>
          <p:cNvPr id="51" name="Group 76">
            <a:extLst>
              <a:ext uri="{FF2B5EF4-FFF2-40B4-BE49-F238E27FC236}">
                <a16:creationId xmlns:a16="http://schemas.microsoft.com/office/drawing/2014/main" id="{E8F380C4-6666-4504-A075-ECAB42D8A9D2}"/>
              </a:ext>
            </a:extLst>
          </p:cNvPr>
          <p:cNvGrpSpPr/>
          <p:nvPr/>
        </p:nvGrpSpPr>
        <p:grpSpPr>
          <a:xfrm>
            <a:off x="4635088" y="4314438"/>
            <a:ext cx="6653081" cy="986870"/>
            <a:chOff x="910640" y="2975795"/>
            <a:chExt cx="2001297" cy="2468322"/>
          </a:xfrm>
        </p:grpSpPr>
        <p:sp>
          <p:nvSpPr>
            <p:cNvPr id="52" name="TextBox 51">
              <a:extLst>
                <a:ext uri="{FF2B5EF4-FFF2-40B4-BE49-F238E27FC236}">
                  <a16:creationId xmlns:a16="http://schemas.microsoft.com/office/drawing/2014/main" id="{52EFBF72-4854-4672-A082-904F9F841ED2}"/>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bg1"/>
                  </a:solidFill>
                  <a:cs typeface="Arial" pitchFamily="34" charset="0"/>
                </a:rPr>
                <a:t>Breast Cancer</a:t>
              </a:r>
              <a:endParaRPr lang="ko-KR" altLang="en-US" sz="1400" b="1" dirty="0">
                <a:solidFill>
                  <a:schemeClr val="bg1"/>
                </a:solidFill>
                <a:cs typeface="Arial" pitchFamily="34" charset="0"/>
              </a:endParaRPr>
            </a:p>
          </p:txBody>
        </p:sp>
        <p:sp>
          <p:nvSpPr>
            <p:cNvPr id="53" name="TextBox 52">
              <a:extLst>
                <a:ext uri="{FF2B5EF4-FFF2-40B4-BE49-F238E27FC236}">
                  <a16:creationId xmlns:a16="http://schemas.microsoft.com/office/drawing/2014/main" id="{6AE18D07-978D-48B2-BB19-6BE1677027A3}"/>
                </a:ext>
              </a:extLst>
            </p:cNvPr>
            <p:cNvSpPr txBox="1"/>
            <p:nvPr/>
          </p:nvSpPr>
          <p:spPr>
            <a:xfrm>
              <a:off x="910640" y="3827538"/>
              <a:ext cx="2001297" cy="1616579"/>
            </a:xfrm>
            <a:prstGeom prst="rect">
              <a:avLst/>
            </a:prstGeom>
            <a:noFill/>
          </p:spPr>
          <p:txBody>
            <a:bodyPr wrap="square" rtlCol="0">
              <a:spAutoFit/>
            </a:bodyPr>
            <a:lstStyle/>
            <a:p>
              <a:r>
                <a:rPr lang="en-US" sz="1200" dirty="0">
                  <a:solidFill>
                    <a:schemeClr val="bg1"/>
                  </a:solidFill>
                </a:rPr>
                <a:t>This dataset contains features computed from a digitized image of a fine needle aspirate (FNA) of a breast mass. The target variable 'diagnosis' indicates whether the breast mass is malignant (M) or benign (B).</a:t>
              </a:r>
            </a:p>
          </p:txBody>
        </p:sp>
      </p:grpSp>
      <p:pic>
        <p:nvPicPr>
          <p:cNvPr id="99" name="Picture 98">
            <a:extLst>
              <a:ext uri="{FF2B5EF4-FFF2-40B4-BE49-F238E27FC236}">
                <a16:creationId xmlns:a16="http://schemas.microsoft.com/office/drawing/2014/main" id="{4F3680A4-F1AF-4CB0-A400-9BF80756C842}"/>
              </a:ext>
            </a:extLst>
          </p:cNvPr>
          <p:cNvPicPr>
            <a:picLocks noChangeAspect="1"/>
          </p:cNvPicPr>
          <p:nvPr/>
        </p:nvPicPr>
        <p:blipFill>
          <a:blip r:embed="rId2"/>
          <a:stretch>
            <a:fillRect/>
          </a:stretch>
        </p:blipFill>
        <p:spPr>
          <a:xfrm>
            <a:off x="3737974" y="1520235"/>
            <a:ext cx="295056" cy="295056"/>
          </a:xfrm>
          <a:prstGeom prst="rect">
            <a:avLst/>
          </a:prstGeom>
        </p:spPr>
      </p:pic>
      <p:sp>
        <p:nvSpPr>
          <p:cNvPr id="100" name="Oval 60">
            <a:extLst>
              <a:ext uri="{FF2B5EF4-FFF2-40B4-BE49-F238E27FC236}">
                <a16:creationId xmlns:a16="http://schemas.microsoft.com/office/drawing/2014/main" id="{4BF72650-E081-4823-8FCB-5E7747D71B53}"/>
              </a:ext>
            </a:extLst>
          </p:cNvPr>
          <p:cNvSpPr/>
          <p:nvPr/>
        </p:nvSpPr>
        <p:spPr>
          <a:xfrm>
            <a:off x="3570462" y="2370362"/>
            <a:ext cx="656456" cy="656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pic>
        <p:nvPicPr>
          <p:cNvPr id="101" name="Picture 100">
            <a:extLst>
              <a:ext uri="{FF2B5EF4-FFF2-40B4-BE49-F238E27FC236}">
                <a16:creationId xmlns:a16="http://schemas.microsoft.com/office/drawing/2014/main" id="{A6F9511E-2180-4E4D-8B37-1441C6B315AC}"/>
              </a:ext>
            </a:extLst>
          </p:cNvPr>
          <p:cNvPicPr>
            <a:picLocks noChangeAspect="1"/>
          </p:cNvPicPr>
          <p:nvPr/>
        </p:nvPicPr>
        <p:blipFill>
          <a:blip r:embed="rId3"/>
          <a:stretch>
            <a:fillRect/>
          </a:stretch>
        </p:blipFill>
        <p:spPr>
          <a:xfrm>
            <a:off x="3674597" y="2507144"/>
            <a:ext cx="421809" cy="421809"/>
          </a:xfrm>
          <a:prstGeom prst="rect">
            <a:avLst/>
          </a:prstGeom>
        </p:spPr>
      </p:pic>
      <p:sp>
        <p:nvSpPr>
          <p:cNvPr id="102" name="Oval 60">
            <a:extLst>
              <a:ext uri="{FF2B5EF4-FFF2-40B4-BE49-F238E27FC236}">
                <a16:creationId xmlns:a16="http://schemas.microsoft.com/office/drawing/2014/main" id="{147B4124-C648-4A9F-8EC1-6BE6DD492E5C}"/>
              </a:ext>
            </a:extLst>
          </p:cNvPr>
          <p:cNvSpPr/>
          <p:nvPr/>
        </p:nvSpPr>
        <p:spPr>
          <a:xfrm>
            <a:off x="3566733" y="3347550"/>
            <a:ext cx="656456" cy="656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pic>
        <p:nvPicPr>
          <p:cNvPr id="103" name="Picture 102">
            <a:extLst>
              <a:ext uri="{FF2B5EF4-FFF2-40B4-BE49-F238E27FC236}">
                <a16:creationId xmlns:a16="http://schemas.microsoft.com/office/drawing/2014/main" id="{3103DFE3-20A1-4ED0-A732-8A914E434A7B}"/>
              </a:ext>
            </a:extLst>
          </p:cNvPr>
          <p:cNvPicPr>
            <a:picLocks noChangeAspect="1"/>
          </p:cNvPicPr>
          <p:nvPr/>
        </p:nvPicPr>
        <p:blipFill>
          <a:blip r:embed="rId4"/>
          <a:stretch>
            <a:fillRect/>
          </a:stretch>
        </p:blipFill>
        <p:spPr>
          <a:xfrm>
            <a:off x="3652065" y="3474478"/>
            <a:ext cx="466870" cy="421808"/>
          </a:xfrm>
          <a:prstGeom prst="rect">
            <a:avLst/>
          </a:prstGeom>
        </p:spPr>
      </p:pic>
      <p:sp>
        <p:nvSpPr>
          <p:cNvPr id="104" name="Oval 60">
            <a:extLst>
              <a:ext uri="{FF2B5EF4-FFF2-40B4-BE49-F238E27FC236}">
                <a16:creationId xmlns:a16="http://schemas.microsoft.com/office/drawing/2014/main" id="{BA24EACC-4906-4193-837A-B36D584F1B15}"/>
              </a:ext>
            </a:extLst>
          </p:cNvPr>
          <p:cNvSpPr/>
          <p:nvPr/>
        </p:nvSpPr>
        <p:spPr>
          <a:xfrm>
            <a:off x="3557272" y="4504578"/>
            <a:ext cx="656456" cy="656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pic>
        <p:nvPicPr>
          <p:cNvPr id="105" name="Picture 104">
            <a:extLst>
              <a:ext uri="{FF2B5EF4-FFF2-40B4-BE49-F238E27FC236}">
                <a16:creationId xmlns:a16="http://schemas.microsoft.com/office/drawing/2014/main" id="{C4D55A0D-4BD5-40F4-B81D-7C4E56CC34C2}"/>
              </a:ext>
            </a:extLst>
          </p:cNvPr>
          <p:cNvPicPr>
            <a:picLocks noChangeAspect="1"/>
          </p:cNvPicPr>
          <p:nvPr/>
        </p:nvPicPr>
        <p:blipFill>
          <a:blip r:embed="rId5"/>
          <a:stretch>
            <a:fillRect/>
          </a:stretch>
        </p:blipFill>
        <p:spPr>
          <a:xfrm>
            <a:off x="3695654" y="4595697"/>
            <a:ext cx="474218" cy="474218"/>
          </a:xfrm>
          <a:prstGeom prst="rect">
            <a:avLst/>
          </a:prstGeom>
        </p:spPr>
      </p:pic>
      <p:sp>
        <p:nvSpPr>
          <p:cNvPr id="106" name="Oval 60">
            <a:extLst>
              <a:ext uri="{FF2B5EF4-FFF2-40B4-BE49-F238E27FC236}">
                <a16:creationId xmlns:a16="http://schemas.microsoft.com/office/drawing/2014/main" id="{499F7AC1-7738-4305-8BF7-380D8E940066}"/>
              </a:ext>
            </a:extLst>
          </p:cNvPr>
          <p:cNvSpPr/>
          <p:nvPr/>
        </p:nvSpPr>
        <p:spPr>
          <a:xfrm>
            <a:off x="3570462" y="5661606"/>
            <a:ext cx="656456" cy="656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07" name="Freeform 9">
            <a:extLst>
              <a:ext uri="{FF2B5EF4-FFF2-40B4-BE49-F238E27FC236}">
                <a16:creationId xmlns:a16="http://schemas.microsoft.com/office/drawing/2014/main" id="{F3ED114B-2812-40A9-A8EB-A334DBE068FE}"/>
              </a:ext>
            </a:extLst>
          </p:cNvPr>
          <p:cNvSpPr>
            <a:spLocks/>
          </p:cNvSpPr>
          <p:nvPr/>
        </p:nvSpPr>
        <p:spPr bwMode="auto">
          <a:xfrm>
            <a:off x="3680028" y="5828994"/>
            <a:ext cx="410945" cy="321679"/>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08" name="Group 76">
            <a:extLst>
              <a:ext uri="{FF2B5EF4-FFF2-40B4-BE49-F238E27FC236}">
                <a16:creationId xmlns:a16="http://schemas.microsoft.com/office/drawing/2014/main" id="{FE133ECF-2C44-4146-96F0-4B3637626FB0}"/>
              </a:ext>
            </a:extLst>
          </p:cNvPr>
          <p:cNvGrpSpPr/>
          <p:nvPr/>
        </p:nvGrpSpPr>
        <p:grpSpPr>
          <a:xfrm>
            <a:off x="4684554" y="5493891"/>
            <a:ext cx="6653081" cy="1023666"/>
            <a:chOff x="910640" y="2975795"/>
            <a:chExt cx="2001297" cy="2560355"/>
          </a:xfrm>
        </p:grpSpPr>
        <p:sp>
          <p:nvSpPr>
            <p:cNvPr id="109" name="TextBox 108">
              <a:extLst>
                <a:ext uri="{FF2B5EF4-FFF2-40B4-BE49-F238E27FC236}">
                  <a16:creationId xmlns:a16="http://schemas.microsoft.com/office/drawing/2014/main" id="{749898DC-67A2-4B6F-9559-043E5E5929C4}"/>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bg1"/>
                  </a:solidFill>
                  <a:cs typeface="Arial" pitchFamily="34" charset="0"/>
                </a:rPr>
                <a:t>Lung Cancer</a:t>
              </a:r>
              <a:endParaRPr lang="ko-KR" altLang="en-US" sz="1400" b="1" dirty="0">
                <a:solidFill>
                  <a:schemeClr val="bg1"/>
                </a:solidFill>
                <a:cs typeface="Arial" pitchFamily="34" charset="0"/>
              </a:endParaRPr>
            </a:p>
          </p:txBody>
        </p:sp>
        <p:sp>
          <p:nvSpPr>
            <p:cNvPr id="110" name="TextBox 109">
              <a:extLst>
                <a:ext uri="{FF2B5EF4-FFF2-40B4-BE49-F238E27FC236}">
                  <a16:creationId xmlns:a16="http://schemas.microsoft.com/office/drawing/2014/main" id="{A9A14CB1-4BDB-42D1-A0EC-1E84C123F074}"/>
                </a:ext>
              </a:extLst>
            </p:cNvPr>
            <p:cNvSpPr txBox="1"/>
            <p:nvPr/>
          </p:nvSpPr>
          <p:spPr>
            <a:xfrm>
              <a:off x="910640" y="3919571"/>
              <a:ext cx="2001297" cy="1616579"/>
            </a:xfrm>
            <a:prstGeom prst="rect">
              <a:avLst/>
            </a:prstGeom>
            <a:noFill/>
          </p:spPr>
          <p:txBody>
            <a:bodyPr wrap="square" rtlCol="0">
              <a:spAutoFit/>
            </a:bodyPr>
            <a:lstStyle/>
            <a:p>
              <a:r>
                <a:rPr lang="en-US" sz="1200" dirty="0">
                  <a:solidFill>
                    <a:schemeClr val="bg1"/>
                  </a:solidFill>
                </a:rPr>
                <a:t>This dataset seems to be related to lung cancer. It contains information about various attributes of individuals, such as their age, smoking history, and alcohol consumption, along with the result of a lung cancer test ('Result' column)</a:t>
              </a:r>
            </a:p>
          </p:txBody>
        </p:sp>
      </p:grpSp>
      <p:sp>
        <p:nvSpPr>
          <p:cNvPr id="111" name="TextBox 110">
            <a:extLst>
              <a:ext uri="{FF2B5EF4-FFF2-40B4-BE49-F238E27FC236}">
                <a16:creationId xmlns:a16="http://schemas.microsoft.com/office/drawing/2014/main" id="{A05302C9-5566-4587-BDCB-C72B5587FE49}"/>
              </a:ext>
            </a:extLst>
          </p:cNvPr>
          <p:cNvSpPr txBox="1"/>
          <p:nvPr/>
        </p:nvSpPr>
        <p:spPr>
          <a:xfrm>
            <a:off x="11355797" y="3657759"/>
            <a:ext cx="1080120" cy="477054"/>
          </a:xfrm>
          <a:prstGeom prst="rect">
            <a:avLst/>
          </a:prstGeom>
          <a:noFill/>
        </p:spPr>
        <p:txBody>
          <a:bodyPr wrap="square" rtlCol="0" anchor="ctr">
            <a:spAutoFit/>
          </a:bodyPr>
          <a:lstStyle/>
          <a:p>
            <a:r>
              <a:rPr lang="en-US" altLang="ko-KR" sz="2500" b="1" dirty="0">
                <a:solidFill>
                  <a:schemeClr val="bg1"/>
                </a:solidFill>
                <a:cs typeface="Arial" pitchFamily="34" charset="0"/>
              </a:rPr>
              <a:t>87%</a:t>
            </a:r>
            <a:endParaRPr lang="ko-KR" altLang="en-US" sz="2500" b="1" dirty="0">
              <a:solidFill>
                <a:schemeClr val="bg1"/>
              </a:solidFill>
              <a:cs typeface="Arial" pitchFamily="34" charset="0"/>
            </a:endParaRPr>
          </a:p>
        </p:txBody>
      </p:sp>
      <p:sp>
        <p:nvSpPr>
          <p:cNvPr id="112" name="TextBox 111">
            <a:extLst>
              <a:ext uri="{FF2B5EF4-FFF2-40B4-BE49-F238E27FC236}">
                <a16:creationId xmlns:a16="http://schemas.microsoft.com/office/drawing/2014/main" id="{68FB70C6-B81B-4150-9416-ECD163C51D73}"/>
              </a:ext>
            </a:extLst>
          </p:cNvPr>
          <p:cNvSpPr txBox="1"/>
          <p:nvPr/>
        </p:nvSpPr>
        <p:spPr>
          <a:xfrm>
            <a:off x="11355797" y="4730074"/>
            <a:ext cx="1080120" cy="477054"/>
          </a:xfrm>
          <a:prstGeom prst="rect">
            <a:avLst/>
          </a:prstGeom>
          <a:noFill/>
        </p:spPr>
        <p:txBody>
          <a:bodyPr wrap="square" rtlCol="0" anchor="ctr">
            <a:spAutoFit/>
          </a:bodyPr>
          <a:lstStyle/>
          <a:p>
            <a:r>
              <a:rPr lang="en-US" altLang="ko-KR" sz="2500" b="1" dirty="0">
                <a:solidFill>
                  <a:schemeClr val="bg1"/>
                </a:solidFill>
                <a:cs typeface="Arial" pitchFamily="34" charset="0"/>
              </a:rPr>
              <a:t>80%</a:t>
            </a:r>
            <a:endParaRPr lang="ko-KR" altLang="en-US" sz="2500" b="1" dirty="0">
              <a:solidFill>
                <a:schemeClr val="bg1"/>
              </a:solidFill>
              <a:cs typeface="Arial" pitchFamily="34" charset="0"/>
            </a:endParaRPr>
          </a:p>
        </p:txBody>
      </p:sp>
      <p:sp>
        <p:nvSpPr>
          <p:cNvPr id="113" name="TextBox 112">
            <a:extLst>
              <a:ext uri="{FF2B5EF4-FFF2-40B4-BE49-F238E27FC236}">
                <a16:creationId xmlns:a16="http://schemas.microsoft.com/office/drawing/2014/main" id="{6E4EDC30-2223-4BE9-8095-EEB55540A91A}"/>
              </a:ext>
            </a:extLst>
          </p:cNvPr>
          <p:cNvSpPr txBox="1"/>
          <p:nvPr/>
        </p:nvSpPr>
        <p:spPr>
          <a:xfrm>
            <a:off x="11355797" y="5871226"/>
            <a:ext cx="1080120" cy="477054"/>
          </a:xfrm>
          <a:prstGeom prst="rect">
            <a:avLst/>
          </a:prstGeom>
          <a:noFill/>
        </p:spPr>
        <p:txBody>
          <a:bodyPr wrap="square" rtlCol="0" anchor="ctr">
            <a:spAutoFit/>
          </a:bodyPr>
          <a:lstStyle/>
          <a:p>
            <a:r>
              <a:rPr lang="en-US" altLang="ko-KR" sz="2500" b="1" dirty="0">
                <a:solidFill>
                  <a:schemeClr val="bg1"/>
                </a:solidFill>
                <a:cs typeface="Arial" pitchFamily="34" charset="0"/>
              </a:rPr>
              <a:t>91%</a:t>
            </a:r>
            <a:endParaRPr lang="ko-KR" altLang="en-US" sz="2500" b="1" dirty="0">
              <a:solidFill>
                <a:schemeClr val="bg1"/>
              </a:solidFill>
              <a:cs typeface="Arial" pitchFamily="34" charset="0"/>
            </a:endParaRPr>
          </a:p>
        </p:txBody>
      </p:sp>
    </p:spTree>
    <p:extLst>
      <p:ext uri="{BB962C8B-B14F-4D97-AF65-F5344CB8AC3E}">
        <p14:creationId xmlns:p14="http://schemas.microsoft.com/office/powerpoint/2010/main" val="3614451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453" y="816139"/>
            <a:ext cx="6550144" cy="710877"/>
          </a:xfrm>
        </p:spPr>
        <p:txBody>
          <a:bodyPr/>
          <a:lstStyle/>
          <a:p>
            <a:r>
              <a:rPr lang="en-IN" altLang="ko-KR" sz="3600" dirty="0">
                <a:solidFill>
                  <a:schemeClr val="tx1"/>
                </a:solidFill>
                <a:latin typeface="+mj-lt"/>
              </a:rPr>
              <a:t>Algo</a:t>
            </a:r>
            <a:r>
              <a:rPr lang="en-IN" altLang="ko-KR" sz="3600" dirty="0">
                <a:solidFill>
                  <a:schemeClr val="tx1"/>
                </a:solidFill>
                <a:highlight>
                  <a:srgbClr val="FFFF00"/>
                </a:highlight>
                <a:latin typeface="+mj-lt"/>
              </a:rPr>
              <a:t>rithm Used</a:t>
            </a:r>
            <a:endParaRPr lang="ko-KR" altLang="en-US" sz="3600" dirty="0">
              <a:solidFill>
                <a:schemeClr val="tx1"/>
              </a:solidFill>
              <a:highlight>
                <a:srgbClr val="FFFF00"/>
              </a:highlight>
              <a:latin typeface="+mj-lt"/>
            </a:endParaRPr>
          </a:p>
        </p:txBody>
      </p:sp>
      <p:grpSp>
        <p:nvGrpSpPr>
          <p:cNvPr id="5" name="Group 4"/>
          <p:cNvGrpSpPr/>
          <p:nvPr/>
        </p:nvGrpSpPr>
        <p:grpSpPr>
          <a:xfrm>
            <a:off x="4941073" y="2145260"/>
            <a:ext cx="6771652" cy="3776753"/>
            <a:chOff x="2556780" y="1830995"/>
            <a:chExt cx="4243788" cy="3776753"/>
          </a:xfrm>
        </p:grpSpPr>
        <p:sp>
          <p:nvSpPr>
            <p:cNvPr id="6" name="TextBox 5"/>
            <p:cNvSpPr txBox="1"/>
            <p:nvPr/>
          </p:nvSpPr>
          <p:spPr>
            <a:xfrm>
              <a:off x="2556780" y="2191428"/>
              <a:ext cx="4243788" cy="3416320"/>
            </a:xfrm>
            <a:prstGeom prst="rect">
              <a:avLst/>
            </a:prstGeom>
            <a:noFill/>
          </p:spPr>
          <p:txBody>
            <a:bodyPr wrap="square" rtlCol="0">
              <a:spAutoFit/>
            </a:bodyPr>
            <a:lstStyle/>
            <a:p>
              <a:pPr algn="just"/>
              <a:r>
                <a:rPr lang="en-US" dirty="0"/>
                <a:t>Support Vector Machines is a directed learning calculation utilized for classification and relapse errands. It works by finding the hyperplane that best isolates the classes in the highlight space. In a twofold classification issue, the hyperplane points to maximize the edge between the two classes, which makes a difference progress the generalization of the model. Support Vector Machines (SVM) are broadly utilized in different spaces, counting healthcare, where they have been connected to errands such as diagnosing diabetes infection and Parkinson's infection based on understanding information. By using a support vector machine (SVM), this model predicts based on symptoms whether the person has a disease or not.  </a:t>
              </a:r>
              <a:endParaRPr lang="ko-KR" altLang="en-US" dirty="0">
                <a:cs typeface="Arial" pitchFamily="34" charset="0"/>
              </a:endParaRPr>
            </a:p>
          </p:txBody>
        </p:sp>
        <p:sp>
          <p:nvSpPr>
            <p:cNvPr id="7" name="TextBox 6"/>
            <p:cNvSpPr txBox="1"/>
            <p:nvPr/>
          </p:nvSpPr>
          <p:spPr>
            <a:xfrm>
              <a:off x="2556780" y="1830995"/>
              <a:ext cx="4243788" cy="400110"/>
            </a:xfrm>
            <a:prstGeom prst="rect">
              <a:avLst/>
            </a:prstGeom>
            <a:noFill/>
          </p:spPr>
          <p:txBody>
            <a:bodyPr wrap="square" lIns="108000" rIns="108000" rtlCol="0">
              <a:spAutoFit/>
            </a:bodyPr>
            <a:lstStyle/>
            <a:p>
              <a:r>
                <a:rPr lang="en-US" altLang="ko-KR" sz="2000" b="1" dirty="0">
                  <a:solidFill>
                    <a:schemeClr val="tx1">
                      <a:lumMod val="95000"/>
                      <a:lumOff val="5000"/>
                    </a:schemeClr>
                  </a:solidFill>
                  <a:cs typeface="Arial" pitchFamily="34" charset="0"/>
                </a:rPr>
                <a:t>SVM</a:t>
              </a:r>
              <a:endParaRPr lang="ko-KR" altLang="en-US" sz="2000" b="1" dirty="0">
                <a:solidFill>
                  <a:schemeClr val="tx1">
                    <a:lumMod val="95000"/>
                    <a:lumOff val="5000"/>
                  </a:schemeClr>
                </a:solidFill>
                <a:cs typeface="Arial" pitchFamily="34" charset="0"/>
              </a:endParaRPr>
            </a:p>
          </p:txBody>
        </p:sp>
      </p:grpSp>
      <p:sp>
        <p:nvSpPr>
          <p:cNvPr id="26" name="Picture Placeholder 25">
            <a:extLst>
              <a:ext uri="{FF2B5EF4-FFF2-40B4-BE49-F238E27FC236}">
                <a16:creationId xmlns:a16="http://schemas.microsoft.com/office/drawing/2014/main" id="{0A274BF1-4823-4D68-8046-233FDB0088D8}"/>
              </a:ext>
            </a:extLst>
          </p:cNvPr>
          <p:cNvSpPr>
            <a:spLocks noGrp="1"/>
          </p:cNvSpPr>
          <p:nvPr>
            <p:ph type="pic" sz="quarter" idx="14"/>
          </p:nvPr>
        </p:nvSpPr>
        <p:spPr>
          <a:xfrm>
            <a:off x="326571" y="1944073"/>
            <a:ext cx="3918858" cy="4384340"/>
          </a:xfrm>
        </p:spPr>
      </p:sp>
      <p:pic>
        <p:nvPicPr>
          <p:cNvPr id="30" name="Picture 29">
            <a:extLst>
              <a:ext uri="{FF2B5EF4-FFF2-40B4-BE49-F238E27FC236}">
                <a16:creationId xmlns:a16="http://schemas.microsoft.com/office/drawing/2014/main" id="{1CB787C4-0DD6-428A-A5E5-46EB20EBE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75" y="2413521"/>
            <a:ext cx="3613450" cy="3445443"/>
          </a:xfrm>
          <a:prstGeom prst="rect">
            <a:avLst/>
          </a:prstGeom>
        </p:spPr>
      </p:pic>
      <p:sp>
        <p:nvSpPr>
          <p:cNvPr id="8" name="Title 1">
            <a:extLst>
              <a:ext uri="{FF2B5EF4-FFF2-40B4-BE49-F238E27FC236}">
                <a16:creationId xmlns:a16="http://schemas.microsoft.com/office/drawing/2014/main" id="{012803EA-E13B-4342-8ECF-5CF3DC52D3BA}"/>
              </a:ext>
            </a:extLst>
          </p:cNvPr>
          <p:cNvSpPr txBox="1">
            <a:spLocks/>
          </p:cNvSpPr>
          <p:nvPr/>
        </p:nvSpPr>
        <p:spPr>
          <a:xfrm>
            <a:off x="5794256" y="908772"/>
            <a:ext cx="6550144" cy="710877"/>
          </a:xfrm>
          <a:prstGeom prst="rect">
            <a:avLst/>
          </a:prstGeom>
        </p:spPr>
        <p:txBody>
          <a:bodyPr anchor="ctr">
            <a:no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r>
              <a:rPr lang="en-IN" sz="3600"/>
              <a:t>Support Vec</a:t>
            </a:r>
            <a:r>
              <a:rPr lang="en-IN" sz="3600">
                <a:solidFill>
                  <a:schemeClr val="tx1"/>
                </a:solidFill>
              </a:rPr>
              <a:t>tor</a:t>
            </a:r>
            <a:r>
              <a:rPr lang="en-IN" sz="3600"/>
              <a:t> </a:t>
            </a:r>
            <a:r>
              <a:rPr lang="en-IN" sz="3600">
                <a:solidFill>
                  <a:schemeClr val="tx1"/>
                </a:solidFill>
              </a:rPr>
              <a:t>Machines </a:t>
            </a:r>
            <a:endParaRPr lang="ko-KR" altLang="en-US" sz="3600" dirty="0">
              <a:solidFill>
                <a:schemeClr val="tx1"/>
              </a:solidFill>
              <a:latin typeface="+mj-lt"/>
            </a:endParaRPr>
          </a:p>
        </p:txBody>
      </p:sp>
    </p:spTree>
    <p:extLst>
      <p:ext uri="{BB962C8B-B14F-4D97-AF65-F5344CB8AC3E}">
        <p14:creationId xmlns:p14="http://schemas.microsoft.com/office/powerpoint/2010/main" val="254089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83F6E4F5-498A-4B30-95DD-4D1128B779C9}"/>
              </a:ext>
            </a:extLst>
          </p:cNvPr>
          <p:cNvSpPr txBox="1">
            <a:spLocks/>
          </p:cNvSpPr>
          <p:nvPr/>
        </p:nvSpPr>
        <p:spPr>
          <a:xfrm>
            <a:off x="2144535" y="264842"/>
            <a:ext cx="7445731"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5400" dirty="0">
                <a:solidFill>
                  <a:schemeClr val="bg1"/>
                </a:solidFill>
              </a:rPr>
              <a:t>Logistic </a:t>
            </a:r>
            <a:r>
              <a:rPr lang="en-IN" sz="5400" dirty="0"/>
              <a:t>Regression</a:t>
            </a:r>
            <a:endParaRPr lang="en-US" sz="5400" dirty="0"/>
          </a:p>
        </p:txBody>
      </p:sp>
      <p:grpSp>
        <p:nvGrpSpPr>
          <p:cNvPr id="6" name="Group 5">
            <a:extLst>
              <a:ext uri="{FF2B5EF4-FFF2-40B4-BE49-F238E27FC236}">
                <a16:creationId xmlns:a16="http://schemas.microsoft.com/office/drawing/2014/main" id="{C6227507-4384-40BE-B0B6-8BF634C08EFE}"/>
              </a:ext>
            </a:extLst>
          </p:cNvPr>
          <p:cNvGrpSpPr/>
          <p:nvPr/>
        </p:nvGrpSpPr>
        <p:grpSpPr>
          <a:xfrm rot="10800000" flipH="1" flipV="1">
            <a:off x="3330625" y="692806"/>
            <a:ext cx="6087170" cy="862288"/>
            <a:chOff x="-546915" y="4905446"/>
            <a:chExt cx="12102702" cy="1714429"/>
          </a:xfrm>
        </p:grpSpPr>
        <p:sp>
          <p:nvSpPr>
            <p:cNvPr id="7" name="Freeform: Shape 6">
              <a:extLst>
                <a:ext uri="{FF2B5EF4-FFF2-40B4-BE49-F238E27FC236}">
                  <a16:creationId xmlns:a16="http://schemas.microsoft.com/office/drawing/2014/main" id="{98F0CDC1-F1A9-400F-BF48-3AA532D7CE47}"/>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bg1"/>
            </a:solidFill>
            <a:ln w="6804"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F071447E-8E9B-4185-8922-458D9857DB43}"/>
                </a:ext>
              </a:extLst>
            </p:cNvPr>
            <p:cNvGrpSpPr/>
            <p:nvPr/>
          </p:nvGrpSpPr>
          <p:grpSpPr>
            <a:xfrm>
              <a:off x="-546915" y="5658084"/>
              <a:ext cx="655355" cy="517912"/>
              <a:chOff x="5432791" y="5667609"/>
              <a:chExt cx="655355" cy="517912"/>
            </a:xfrm>
          </p:grpSpPr>
          <p:sp>
            <p:nvSpPr>
              <p:cNvPr id="10" name="Freeform: Shape 9">
                <a:extLst>
                  <a:ext uri="{FF2B5EF4-FFF2-40B4-BE49-F238E27FC236}">
                    <a16:creationId xmlns:a16="http://schemas.microsoft.com/office/drawing/2014/main" id="{82406FEA-84E2-487F-BA36-62E531272C5D}"/>
                  </a:ext>
                </a:extLst>
              </p:cNvPr>
              <p:cNvSpPr/>
              <p:nvPr/>
            </p:nvSpPr>
            <p:spPr>
              <a:xfrm>
                <a:off x="5432791"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bg1"/>
                </a:solidFill>
                <a:prstDash val="solid"/>
                <a:miter/>
              </a:ln>
            </p:spPr>
            <p:txBody>
              <a:bodyPr rtlCol="0" anchor="ctr"/>
              <a:lstStyle/>
              <a:p>
                <a:endParaRPr lang="en-US" dirty="0"/>
              </a:p>
            </p:txBody>
          </p:sp>
          <p:sp>
            <p:nvSpPr>
              <p:cNvPr id="11" name="Rectangle: Rounded Corners 10">
                <a:extLst>
                  <a:ext uri="{FF2B5EF4-FFF2-40B4-BE49-F238E27FC236}">
                    <a16:creationId xmlns:a16="http://schemas.microsoft.com/office/drawing/2014/main" id="{9C1EDDC0-82B0-4E58-8D82-901247B88564}"/>
                  </a:ext>
                </a:extLst>
              </p:cNvPr>
              <p:cNvSpPr/>
              <p:nvPr/>
            </p:nvSpPr>
            <p:spPr>
              <a:xfrm>
                <a:off x="5889619" y="5874289"/>
                <a:ext cx="198527" cy="12946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8C8AD76-D9D3-4C6A-B0DE-1E9002214349}"/>
                </a:ext>
              </a:extLst>
            </p:cNvPr>
            <p:cNvSpPr/>
            <p:nvPr/>
          </p:nvSpPr>
          <p:spPr>
            <a:xfrm>
              <a:off x="20266" y="5898145"/>
              <a:ext cx="7453959" cy="6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Isosceles Triangle 51">
            <a:extLst>
              <a:ext uri="{FF2B5EF4-FFF2-40B4-BE49-F238E27FC236}">
                <a16:creationId xmlns:a16="http://schemas.microsoft.com/office/drawing/2014/main" id="{66EB6A25-DE95-46FE-8FBF-5923AD25E6E0}"/>
              </a:ext>
            </a:extLst>
          </p:cNvPr>
          <p:cNvSpPr/>
          <p:nvPr/>
        </p:nvSpPr>
        <p:spPr>
          <a:xfrm>
            <a:off x="3054240" y="5124701"/>
            <a:ext cx="373227" cy="273689"/>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Rounded Rectangle 6">
            <a:extLst>
              <a:ext uri="{FF2B5EF4-FFF2-40B4-BE49-F238E27FC236}">
                <a16:creationId xmlns:a16="http://schemas.microsoft.com/office/drawing/2014/main" id="{5FB4298E-4DAA-40FF-9260-14FEA0F71772}"/>
              </a:ext>
            </a:extLst>
          </p:cNvPr>
          <p:cNvSpPr/>
          <p:nvPr/>
        </p:nvSpPr>
        <p:spPr>
          <a:xfrm>
            <a:off x="1136461" y="5045775"/>
            <a:ext cx="420224" cy="427237"/>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Rounded Rectangle 5">
            <a:extLst>
              <a:ext uri="{FF2B5EF4-FFF2-40B4-BE49-F238E27FC236}">
                <a16:creationId xmlns:a16="http://schemas.microsoft.com/office/drawing/2014/main" id="{20A11754-C267-4FE0-89E8-E6C4AB14398F}"/>
              </a:ext>
            </a:extLst>
          </p:cNvPr>
          <p:cNvSpPr/>
          <p:nvPr/>
        </p:nvSpPr>
        <p:spPr>
          <a:xfrm flipH="1">
            <a:off x="4925022" y="5078223"/>
            <a:ext cx="388111" cy="32016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TextBox 24">
            <a:extLst>
              <a:ext uri="{FF2B5EF4-FFF2-40B4-BE49-F238E27FC236}">
                <a16:creationId xmlns:a16="http://schemas.microsoft.com/office/drawing/2014/main" id="{7844404C-4CD1-4C4F-B982-FF056DEAE0CF}"/>
              </a:ext>
            </a:extLst>
          </p:cNvPr>
          <p:cNvSpPr txBox="1"/>
          <p:nvPr/>
        </p:nvSpPr>
        <p:spPr>
          <a:xfrm>
            <a:off x="675043" y="1703014"/>
            <a:ext cx="7445731" cy="1754326"/>
          </a:xfrm>
          <a:prstGeom prst="rect">
            <a:avLst/>
          </a:prstGeom>
          <a:noFill/>
        </p:spPr>
        <p:txBody>
          <a:bodyPr wrap="square" rtlCol="0" anchor="ctr">
            <a:spAutoFit/>
          </a:bodyPr>
          <a:lstStyle/>
          <a:p>
            <a:pPr algn="just"/>
            <a:r>
              <a:rPr lang="en-US" dirty="0">
                <a:solidFill>
                  <a:schemeClr val="bg1"/>
                </a:solidFill>
              </a:rPr>
              <a:t>Calculated Relapse is a measurable show utilized for parallel classification assignments. In spite of its title, it's basically utilized for classification or maybe than relapse. Calculated relapse gauges the likelihood that a given input has a place to a certain lesson. It’s employments the calculated work (sigmoid work) to outline input highlights to probabilities between 0 and 1. </a:t>
            </a:r>
            <a:endParaRPr lang="ko-KR" altLang="en-US" dirty="0">
              <a:solidFill>
                <a:schemeClr val="bg1"/>
              </a:solidFill>
              <a:cs typeface="Arial" pitchFamily="34" charset="0"/>
            </a:endParaRPr>
          </a:p>
        </p:txBody>
      </p:sp>
      <p:pic>
        <p:nvPicPr>
          <p:cNvPr id="27" name="Picture 26">
            <a:extLst>
              <a:ext uri="{FF2B5EF4-FFF2-40B4-BE49-F238E27FC236}">
                <a16:creationId xmlns:a16="http://schemas.microsoft.com/office/drawing/2014/main" id="{48A5DF89-76EF-45B9-A794-FB54DE5B2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5592" y="2988733"/>
            <a:ext cx="2334811" cy="2409656"/>
          </a:xfrm>
          <a:prstGeom prst="rect">
            <a:avLst/>
          </a:prstGeom>
        </p:spPr>
      </p:pic>
      <p:pic>
        <p:nvPicPr>
          <p:cNvPr id="31" name="Picture 30">
            <a:extLst>
              <a:ext uri="{FF2B5EF4-FFF2-40B4-BE49-F238E27FC236}">
                <a16:creationId xmlns:a16="http://schemas.microsoft.com/office/drawing/2014/main" id="{E887A0EB-9625-48DC-B8B0-102F9BD49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407" y="3954101"/>
            <a:ext cx="1329599" cy="1329599"/>
          </a:xfrm>
          <a:prstGeom prst="rect">
            <a:avLst/>
          </a:prstGeom>
        </p:spPr>
      </p:pic>
      <p:sp>
        <p:nvSpPr>
          <p:cNvPr id="33" name="TextBox 32">
            <a:extLst>
              <a:ext uri="{FF2B5EF4-FFF2-40B4-BE49-F238E27FC236}">
                <a16:creationId xmlns:a16="http://schemas.microsoft.com/office/drawing/2014/main" id="{E5CA4536-BFD4-4D7A-B336-5F52B654EBB8}"/>
              </a:ext>
            </a:extLst>
          </p:cNvPr>
          <p:cNvSpPr txBox="1"/>
          <p:nvPr/>
        </p:nvSpPr>
        <p:spPr>
          <a:xfrm>
            <a:off x="654772" y="4171265"/>
            <a:ext cx="5806049" cy="2031325"/>
          </a:xfrm>
          <a:prstGeom prst="rect">
            <a:avLst/>
          </a:prstGeom>
          <a:noFill/>
        </p:spPr>
        <p:txBody>
          <a:bodyPr wrap="square" rtlCol="0" anchor="ctr">
            <a:spAutoFit/>
          </a:bodyPr>
          <a:lstStyle/>
          <a:p>
            <a:pPr algn="just"/>
            <a:r>
              <a:rPr lang="en-US" dirty="0"/>
              <a:t>Logistic Relapse is commonly utilized in therapeutic investigate and healthcare applications, encouraging the expectation of results such as breast cancer, heart infection, and lung cancer, utilizing understanding information for investigation and determination. By using logistic regression, this model predicts based on symptoms whether the person has a disease or not. </a:t>
            </a:r>
            <a:endParaRPr lang="ko-KR" altLang="en-US" dirty="0">
              <a:cs typeface="Arial" pitchFamily="34" charset="0"/>
            </a:endParaRPr>
          </a:p>
        </p:txBody>
      </p:sp>
      <p:sp>
        <p:nvSpPr>
          <p:cNvPr id="18" name="Title 1">
            <a:extLst>
              <a:ext uri="{FF2B5EF4-FFF2-40B4-BE49-F238E27FC236}">
                <a16:creationId xmlns:a16="http://schemas.microsoft.com/office/drawing/2014/main" id="{1BD83AB7-801F-4ECD-A3CE-5E9AF402C111}"/>
              </a:ext>
            </a:extLst>
          </p:cNvPr>
          <p:cNvSpPr txBox="1">
            <a:spLocks/>
          </p:cNvSpPr>
          <p:nvPr/>
        </p:nvSpPr>
        <p:spPr>
          <a:xfrm>
            <a:off x="8653339" y="2308526"/>
            <a:ext cx="2539316" cy="446071"/>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ko-KR" sz="2500" dirty="0">
                <a:solidFill>
                  <a:srgbClr val="FF0000"/>
                </a:solidFill>
              </a:rPr>
              <a:t> Algorit</a:t>
            </a:r>
            <a:r>
              <a:rPr lang="en-IN" altLang="ko-KR" sz="2500" dirty="0">
                <a:solidFill>
                  <a:srgbClr val="FF0000"/>
                </a:solidFill>
                <a:highlight>
                  <a:srgbClr val="FFFF00"/>
                </a:highlight>
              </a:rPr>
              <a:t>hm</a:t>
            </a:r>
            <a:r>
              <a:rPr lang="en-IN" altLang="ko-KR" sz="2500" dirty="0">
                <a:highlight>
                  <a:srgbClr val="FFFF00"/>
                </a:highlight>
              </a:rPr>
              <a:t> Used</a:t>
            </a:r>
            <a:endParaRPr lang="ko-KR" altLang="en-US" sz="2500" dirty="0">
              <a:highlight>
                <a:srgbClr val="FFFF00"/>
              </a:highlight>
            </a:endParaRPr>
          </a:p>
        </p:txBody>
      </p:sp>
    </p:spTree>
    <p:extLst>
      <p:ext uri="{BB962C8B-B14F-4D97-AF65-F5344CB8AC3E}">
        <p14:creationId xmlns:p14="http://schemas.microsoft.com/office/powerpoint/2010/main" val="212884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Module </a:t>
            </a:r>
            <a:r>
              <a:rPr lang="en-US" dirty="0">
                <a:solidFill>
                  <a:schemeClr val="accent1"/>
                </a:solidFill>
              </a:rPr>
              <a:t>Description</a:t>
            </a:r>
          </a:p>
        </p:txBody>
      </p:sp>
      <p:grpSp>
        <p:nvGrpSpPr>
          <p:cNvPr id="10" name="Group 9">
            <a:extLst>
              <a:ext uri="{FF2B5EF4-FFF2-40B4-BE49-F238E27FC236}">
                <a16:creationId xmlns:a16="http://schemas.microsoft.com/office/drawing/2014/main" id="{F665BD61-BC17-4BE9-9DE3-8EABD3BEAFD2}"/>
              </a:ext>
            </a:extLst>
          </p:cNvPr>
          <p:cNvGrpSpPr/>
          <p:nvPr/>
        </p:nvGrpSpPr>
        <p:grpSpPr>
          <a:xfrm rot="20618438">
            <a:off x="4391068" y="2315208"/>
            <a:ext cx="3409869" cy="3231342"/>
            <a:chOff x="-116760" y="950876"/>
            <a:chExt cx="6261875" cy="5934029"/>
          </a:xfrm>
        </p:grpSpPr>
        <p:grpSp>
          <p:nvGrpSpPr>
            <p:cNvPr id="11" name="Group 10">
              <a:extLst>
                <a:ext uri="{FF2B5EF4-FFF2-40B4-BE49-F238E27FC236}">
                  <a16:creationId xmlns:a16="http://schemas.microsoft.com/office/drawing/2014/main" id="{2107A6D2-FA32-436F-A956-6FABDD550570}"/>
                </a:ext>
              </a:extLst>
            </p:cNvPr>
            <p:cNvGrpSpPr/>
            <p:nvPr/>
          </p:nvGrpSpPr>
          <p:grpSpPr>
            <a:xfrm rot="532827">
              <a:off x="-116760" y="3488410"/>
              <a:ext cx="3619070" cy="3396495"/>
              <a:chOff x="509678" y="1797347"/>
              <a:chExt cx="2339381" cy="2195507"/>
            </a:xfrm>
          </p:grpSpPr>
          <p:sp>
            <p:nvSpPr>
              <p:cNvPr id="25" name="Rounded Rectangle 41">
                <a:extLst>
                  <a:ext uri="{FF2B5EF4-FFF2-40B4-BE49-F238E27FC236}">
                    <a16:creationId xmlns:a16="http://schemas.microsoft.com/office/drawing/2014/main" id="{90F3E05B-8290-47D4-8559-724C65AD22FE}"/>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ounded Rectangle 62">
                <a:extLst>
                  <a:ext uri="{FF2B5EF4-FFF2-40B4-BE49-F238E27FC236}">
                    <a16:creationId xmlns:a16="http://schemas.microsoft.com/office/drawing/2014/main" id="{D8F8E051-C0E9-4604-8AC8-A1E81EA9733C}"/>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63">
                <a:extLst>
                  <a:ext uri="{FF2B5EF4-FFF2-40B4-BE49-F238E27FC236}">
                    <a16:creationId xmlns:a16="http://schemas.microsoft.com/office/drawing/2014/main" id="{9F419162-DB5E-4AB6-BA29-43608E0BC7C5}"/>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64">
                <a:extLst>
                  <a:ext uri="{FF2B5EF4-FFF2-40B4-BE49-F238E27FC236}">
                    <a16:creationId xmlns:a16="http://schemas.microsoft.com/office/drawing/2014/main" id="{15DE4F1D-EB23-48C9-B066-8AB903CCD6DA}"/>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ounded Rectangle 65">
                <a:extLst>
                  <a:ext uri="{FF2B5EF4-FFF2-40B4-BE49-F238E27FC236}">
                    <a16:creationId xmlns:a16="http://schemas.microsoft.com/office/drawing/2014/main" id="{603E82B0-1D53-41A7-B36D-A7F03833B746}"/>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66">
                <a:extLst>
                  <a:ext uri="{FF2B5EF4-FFF2-40B4-BE49-F238E27FC236}">
                    <a16:creationId xmlns:a16="http://schemas.microsoft.com/office/drawing/2014/main" id="{EDF29EB8-71DC-4A7A-8F91-64F5952BA6F1}"/>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67">
                <a:extLst>
                  <a:ext uri="{FF2B5EF4-FFF2-40B4-BE49-F238E27FC236}">
                    <a16:creationId xmlns:a16="http://schemas.microsoft.com/office/drawing/2014/main" id="{CF206FC9-44B9-475E-96F9-66B7AEA3D783}"/>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ounded Rectangle 68">
                <a:extLst>
                  <a:ext uri="{FF2B5EF4-FFF2-40B4-BE49-F238E27FC236}">
                    <a16:creationId xmlns:a16="http://schemas.microsoft.com/office/drawing/2014/main" id="{3659BC47-A7AA-4045-8D7D-78FC5FA74138}"/>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9">
                <a:extLst>
                  <a:ext uri="{FF2B5EF4-FFF2-40B4-BE49-F238E27FC236}">
                    <a16:creationId xmlns:a16="http://schemas.microsoft.com/office/drawing/2014/main" id="{5270DCE5-2CC8-47A1-A1D3-524D1262F10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Oval 39">
                <a:extLst>
                  <a:ext uri="{FF2B5EF4-FFF2-40B4-BE49-F238E27FC236}">
                    <a16:creationId xmlns:a16="http://schemas.microsoft.com/office/drawing/2014/main" id="{4A8B032C-34B0-4ABB-B5DB-F936837F2AC1}"/>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Oval 39">
                <a:extLst>
                  <a:ext uri="{FF2B5EF4-FFF2-40B4-BE49-F238E27FC236}">
                    <a16:creationId xmlns:a16="http://schemas.microsoft.com/office/drawing/2014/main" id="{08C0A577-8A7A-4D3A-ADAA-F7350ABFB4F5}"/>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2" name="Group 11">
              <a:extLst>
                <a:ext uri="{FF2B5EF4-FFF2-40B4-BE49-F238E27FC236}">
                  <a16:creationId xmlns:a16="http://schemas.microsoft.com/office/drawing/2014/main" id="{CAB54B28-9E55-4BFD-83B5-961C33D159B4}"/>
                </a:ext>
              </a:extLst>
            </p:cNvPr>
            <p:cNvGrpSpPr/>
            <p:nvPr/>
          </p:nvGrpSpPr>
          <p:grpSpPr>
            <a:xfrm rot="532827">
              <a:off x="2526045" y="950876"/>
              <a:ext cx="3619070" cy="3396495"/>
              <a:chOff x="509678" y="1797347"/>
              <a:chExt cx="2339381" cy="2195507"/>
            </a:xfrm>
          </p:grpSpPr>
          <p:sp>
            <p:nvSpPr>
              <p:cNvPr id="13" name="Rounded Rectangle 16">
                <a:extLst>
                  <a:ext uri="{FF2B5EF4-FFF2-40B4-BE49-F238E27FC236}">
                    <a16:creationId xmlns:a16="http://schemas.microsoft.com/office/drawing/2014/main" id="{AFCE442C-EA2F-4BD1-A6D8-64781E226658}"/>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Rounded Rectangle 17">
                <a:extLst>
                  <a:ext uri="{FF2B5EF4-FFF2-40B4-BE49-F238E27FC236}">
                    <a16:creationId xmlns:a16="http://schemas.microsoft.com/office/drawing/2014/main" id="{4E15B7BA-F5C9-4FED-8767-2A867AD98B79}"/>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Rounded Rectangle 18">
                <a:extLst>
                  <a:ext uri="{FF2B5EF4-FFF2-40B4-BE49-F238E27FC236}">
                    <a16:creationId xmlns:a16="http://schemas.microsoft.com/office/drawing/2014/main" id="{D9CFEEB6-D739-4864-A4CD-EA6B6C2375DC}"/>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Rounded Rectangle 19">
                <a:extLst>
                  <a:ext uri="{FF2B5EF4-FFF2-40B4-BE49-F238E27FC236}">
                    <a16:creationId xmlns:a16="http://schemas.microsoft.com/office/drawing/2014/main" id="{B361D4FE-7387-4BF3-8D11-A6D1DFB04478}"/>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Rounded Rectangle 20">
                <a:extLst>
                  <a:ext uri="{FF2B5EF4-FFF2-40B4-BE49-F238E27FC236}">
                    <a16:creationId xmlns:a16="http://schemas.microsoft.com/office/drawing/2014/main" id="{E9F38B96-AD04-4636-B547-7A036F727549}"/>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Rounded Rectangle 21">
                <a:extLst>
                  <a:ext uri="{FF2B5EF4-FFF2-40B4-BE49-F238E27FC236}">
                    <a16:creationId xmlns:a16="http://schemas.microsoft.com/office/drawing/2014/main" id="{5E20016C-2127-4A00-90B7-5863966C762E}"/>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9" name="Rounded Rectangle 22">
                <a:extLst>
                  <a:ext uri="{FF2B5EF4-FFF2-40B4-BE49-F238E27FC236}">
                    <a16:creationId xmlns:a16="http://schemas.microsoft.com/office/drawing/2014/main" id="{D50821E4-CEDD-451C-9B84-F8B105BF1CC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23">
                <a:extLst>
                  <a:ext uri="{FF2B5EF4-FFF2-40B4-BE49-F238E27FC236}">
                    <a16:creationId xmlns:a16="http://schemas.microsoft.com/office/drawing/2014/main" id="{739AE10A-ACDB-4574-B898-D643DD4E8163}"/>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24">
                <a:extLst>
                  <a:ext uri="{FF2B5EF4-FFF2-40B4-BE49-F238E27FC236}">
                    <a16:creationId xmlns:a16="http://schemas.microsoft.com/office/drawing/2014/main" id="{1158B5C1-6374-4E85-8842-5E72973A78DF}"/>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Oval 39">
                <a:extLst>
                  <a:ext uri="{FF2B5EF4-FFF2-40B4-BE49-F238E27FC236}">
                    <a16:creationId xmlns:a16="http://schemas.microsoft.com/office/drawing/2014/main" id="{A89BF971-67D7-4F1B-AA35-7AB2147C04C6}"/>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Oval 39">
                <a:extLst>
                  <a:ext uri="{FF2B5EF4-FFF2-40B4-BE49-F238E27FC236}">
                    <a16:creationId xmlns:a16="http://schemas.microsoft.com/office/drawing/2014/main" id="{7B3A4C72-05BF-4208-A9E4-70CCBCE45114}"/>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1">
                <a:extLst>
                  <a:ext uri="{FF2B5EF4-FFF2-40B4-BE49-F238E27FC236}">
                    <a16:creationId xmlns:a16="http://schemas.microsoft.com/office/drawing/2014/main" id="{4330962B-51C2-4813-95AD-8B1BB7066BE7}"/>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36" name="Group 35">
            <a:extLst>
              <a:ext uri="{FF2B5EF4-FFF2-40B4-BE49-F238E27FC236}">
                <a16:creationId xmlns:a16="http://schemas.microsoft.com/office/drawing/2014/main" id="{E5BC68F7-74A9-4F15-AC2B-100ECFB0E004}"/>
              </a:ext>
            </a:extLst>
          </p:cNvPr>
          <p:cNvGrpSpPr/>
          <p:nvPr/>
        </p:nvGrpSpPr>
        <p:grpSpPr>
          <a:xfrm>
            <a:off x="8540119" y="1916735"/>
            <a:ext cx="3356607" cy="1413786"/>
            <a:chOff x="1418442" y="3789040"/>
            <a:chExt cx="1512168" cy="1755609"/>
          </a:xfrm>
        </p:grpSpPr>
        <p:sp>
          <p:nvSpPr>
            <p:cNvPr id="37" name="TextBox 36">
              <a:extLst>
                <a:ext uri="{FF2B5EF4-FFF2-40B4-BE49-F238E27FC236}">
                  <a16:creationId xmlns:a16="http://schemas.microsoft.com/office/drawing/2014/main" id="{A643A4A1-6242-4048-B407-4899AF601810}"/>
                </a:ext>
              </a:extLst>
            </p:cNvPr>
            <p:cNvSpPr txBox="1"/>
            <p:nvPr/>
          </p:nvSpPr>
          <p:spPr>
            <a:xfrm>
              <a:off x="1418442" y="3789040"/>
              <a:ext cx="1506974" cy="382191"/>
            </a:xfrm>
            <a:prstGeom prst="rect">
              <a:avLst/>
            </a:prstGeom>
            <a:noFill/>
          </p:spPr>
          <p:txBody>
            <a:bodyPr wrap="square" lIns="0" rIns="0" rtlCol="0">
              <a:spAutoFit/>
            </a:bodyPr>
            <a:lstStyle/>
            <a:p>
              <a:r>
                <a:rPr lang="en-US" altLang="ko-KR" sz="1400" b="1" dirty="0">
                  <a:solidFill>
                    <a:schemeClr val="accent2"/>
                  </a:solidFill>
                  <a:cs typeface="Arial" pitchFamily="34" charset="0"/>
                </a:rPr>
                <a:t>Disease Prediction Module</a:t>
              </a:r>
              <a:endParaRPr lang="ko-KR" altLang="en-US" sz="1400" b="1" dirty="0">
                <a:solidFill>
                  <a:schemeClr val="accent2"/>
                </a:solidFill>
                <a:cs typeface="Arial" pitchFamily="34" charset="0"/>
              </a:endParaRPr>
            </a:p>
          </p:txBody>
        </p:sp>
        <p:sp>
          <p:nvSpPr>
            <p:cNvPr id="38" name="TextBox 37">
              <a:extLst>
                <a:ext uri="{FF2B5EF4-FFF2-40B4-BE49-F238E27FC236}">
                  <a16:creationId xmlns:a16="http://schemas.microsoft.com/office/drawing/2014/main" id="{C3F6FEAC-8CC8-4515-89F0-E649A31DEE5E}"/>
                </a:ext>
              </a:extLst>
            </p:cNvPr>
            <p:cNvSpPr txBox="1"/>
            <p:nvPr/>
          </p:nvSpPr>
          <p:spPr>
            <a:xfrm>
              <a:off x="1419255" y="4054107"/>
              <a:ext cx="1511355" cy="1490542"/>
            </a:xfrm>
            <a:prstGeom prst="rect">
              <a:avLst/>
            </a:prstGeom>
            <a:noFill/>
          </p:spPr>
          <p:txBody>
            <a:bodyPr wrap="square" lIns="0" rIns="0" rtlCol="0">
              <a:spAutoFit/>
            </a:bodyPr>
            <a:lstStyle/>
            <a:p>
              <a:pPr algn="just"/>
              <a:r>
                <a:rPr lang="en-US" sz="1200" dirty="0"/>
                <a:t>The persistent will depict all of their illness-related side effects. At that point, in an exertion to compile as much data as conceivable, the framework will inquire questions with respect to certain components of their wellbeing.</a:t>
              </a:r>
              <a:endParaRPr lang="ko-KR" altLang="en-US" sz="1200"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9F13DB3F-69A2-427A-8C8C-DE0955138D2A}"/>
              </a:ext>
            </a:extLst>
          </p:cNvPr>
          <p:cNvGrpSpPr/>
          <p:nvPr/>
        </p:nvGrpSpPr>
        <p:grpSpPr>
          <a:xfrm>
            <a:off x="7691544" y="2016064"/>
            <a:ext cx="684000" cy="684000"/>
            <a:chOff x="6078081" y="1847059"/>
            <a:chExt cx="684000" cy="684000"/>
          </a:xfrm>
        </p:grpSpPr>
        <p:sp>
          <p:nvSpPr>
            <p:cNvPr id="40" name="Oval 39">
              <a:extLst>
                <a:ext uri="{FF2B5EF4-FFF2-40B4-BE49-F238E27FC236}">
                  <a16:creationId xmlns:a16="http://schemas.microsoft.com/office/drawing/2014/main" id="{660EE885-71E4-47BE-8253-2F2ABFEB546E}"/>
                </a:ext>
              </a:extLst>
            </p:cNvPr>
            <p:cNvSpPr/>
            <p:nvPr/>
          </p:nvSpPr>
          <p:spPr>
            <a:xfrm>
              <a:off x="6078081" y="1847059"/>
              <a:ext cx="684000" cy="6840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40">
              <a:extLst>
                <a:ext uri="{FF2B5EF4-FFF2-40B4-BE49-F238E27FC236}">
                  <a16:creationId xmlns:a16="http://schemas.microsoft.com/office/drawing/2014/main" id="{AF73458E-E827-4916-AA18-23257CB66BF5}"/>
                </a:ext>
              </a:extLst>
            </p:cNvPr>
            <p:cNvSpPr/>
            <p:nvPr/>
          </p:nvSpPr>
          <p:spPr>
            <a:xfrm>
              <a:off x="6150081" y="1919059"/>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42" name="Text Placeholder 14">
            <a:extLst>
              <a:ext uri="{FF2B5EF4-FFF2-40B4-BE49-F238E27FC236}">
                <a16:creationId xmlns:a16="http://schemas.microsoft.com/office/drawing/2014/main" id="{9920709B-87B0-4F1B-8D84-C1DCB244A6DD}"/>
              </a:ext>
            </a:extLst>
          </p:cNvPr>
          <p:cNvSpPr txBox="1">
            <a:spLocks/>
          </p:cNvSpPr>
          <p:nvPr/>
        </p:nvSpPr>
        <p:spPr>
          <a:xfrm>
            <a:off x="7785745" y="2132593"/>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04</a:t>
            </a:r>
          </a:p>
        </p:txBody>
      </p:sp>
      <p:grpSp>
        <p:nvGrpSpPr>
          <p:cNvPr id="43" name="Group 42">
            <a:extLst>
              <a:ext uri="{FF2B5EF4-FFF2-40B4-BE49-F238E27FC236}">
                <a16:creationId xmlns:a16="http://schemas.microsoft.com/office/drawing/2014/main" id="{37937C04-BEDF-47AD-BFA4-1DFB745BA331}"/>
              </a:ext>
            </a:extLst>
          </p:cNvPr>
          <p:cNvGrpSpPr/>
          <p:nvPr/>
        </p:nvGrpSpPr>
        <p:grpSpPr>
          <a:xfrm>
            <a:off x="7834735" y="3583939"/>
            <a:ext cx="2752619" cy="843915"/>
            <a:chOff x="1408574" y="3751424"/>
            <a:chExt cx="1522036" cy="1047955"/>
          </a:xfrm>
        </p:grpSpPr>
        <p:sp>
          <p:nvSpPr>
            <p:cNvPr id="44" name="TextBox 43">
              <a:extLst>
                <a:ext uri="{FF2B5EF4-FFF2-40B4-BE49-F238E27FC236}">
                  <a16:creationId xmlns:a16="http://schemas.microsoft.com/office/drawing/2014/main" id="{15C6D73C-BA7B-47C6-99D0-AB486580601C}"/>
                </a:ext>
              </a:extLst>
            </p:cNvPr>
            <p:cNvSpPr txBox="1"/>
            <p:nvPr/>
          </p:nvSpPr>
          <p:spPr>
            <a:xfrm>
              <a:off x="1408574" y="3751424"/>
              <a:ext cx="1516843" cy="382191"/>
            </a:xfrm>
            <a:prstGeom prst="rect">
              <a:avLst/>
            </a:prstGeom>
            <a:noFill/>
          </p:spPr>
          <p:txBody>
            <a:bodyPr wrap="square" lIns="0" rIns="0" rtlCol="0">
              <a:spAutoFit/>
            </a:bodyPr>
            <a:lstStyle/>
            <a:p>
              <a:r>
                <a:rPr lang="en-US" altLang="ko-KR" sz="1400" b="1" dirty="0">
                  <a:solidFill>
                    <a:schemeClr val="accent2"/>
                  </a:solidFill>
                  <a:cs typeface="Arial" pitchFamily="34" charset="0"/>
                </a:rPr>
                <a:t>Logistic Regression</a:t>
              </a:r>
              <a:endParaRPr lang="ko-KR" altLang="en-US" sz="1400" b="1" dirty="0">
                <a:solidFill>
                  <a:schemeClr val="accent2"/>
                </a:solidFill>
                <a:cs typeface="Arial" pitchFamily="34" charset="0"/>
              </a:endParaRPr>
            </a:p>
          </p:txBody>
        </p:sp>
        <p:sp>
          <p:nvSpPr>
            <p:cNvPr id="45" name="TextBox 44">
              <a:extLst>
                <a:ext uri="{FF2B5EF4-FFF2-40B4-BE49-F238E27FC236}">
                  <a16:creationId xmlns:a16="http://schemas.microsoft.com/office/drawing/2014/main" id="{F68DD3FE-1FAE-4180-9D78-2DC18759F9DD}"/>
                </a:ext>
              </a:extLst>
            </p:cNvPr>
            <p:cNvSpPr txBox="1"/>
            <p:nvPr/>
          </p:nvSpPr>
          <p:spPr>
            <a:xfrm>
              <a:off x="1419255" y="4054109"/>
              <a:ext cx="1511355" cy="745270"/>
            </a:xfrm>
            <a:prstGeom prst="rect">
              <a:avLst/>
            </a:prstGeom>
            <a:noFill/>
          </p:spPr>
          <p:txBody>
            <a:bodyPr wrap="square" lIns="0" rIns="0" rtlCol="0">
              <a:spAutoFit/>
            </a:bodyPr>
            <a:lstStyle/>
            <a:p>
              <a:pPr algn="just"/>
              <a:r>
                <a:rPr lang="en-US" sz="1100" dirty="0"/>
                <a:t>By using logistic regression, this model predicts based on symptoms whether the person has a disease or not. </a:t>
              </a:r>
              <a:endParaRPr lang="ko-KR" altLang="en-US" sz="1100" dirty="0">
                <a:solidFill>
                  <a:schemeClr val="tx1">
                    <a:lumMod val="75000"/>
                    <a:lumOff val="25000"/>
                  </a:schemeClr>
                </a:solidFill>
                <a:cs typeface="Arial" pitchFamily="34" charset="0"/>
              </a:endParaRPr>
            </a:p>
          </p:txBody>
        </p:sp>
      </p:grpSp>
      <p:grpSp>
        <p:nvGrpSpPr>
          <p:cNvPr id="46" name="Group 45">
            <a:extLst>
              <a:ext uri="{FF2B5EF4-FFF2-40B4-BE49-F238E27FC236}">
                <a16:creationId xmlns:a16="http://schemas.microsoft.com/office/drawing/2014/main" id="{390C2371-1038-4683-8B06-719C62CC23AB}"/>
              </a:ext>
            </a:extLst>
          </p:cNvPr>
          <p:cNvGrpSpPr/>
          <p:nvPr/>
        </p:nvGrpSpPr>
        <p:grpSpPr>
          <a:xfrm>
            <a:off x="6993014" y="3697689"/>
            <a:ext cx="684000" cy="684000"/>
            <a:chOff x="6078081" y="1847059"/>
            <a:chExt cx="684000" cy="684000"/>
          </a:xfrm>
        </p:grpSpPr>
        <p:sp>
          <p:nvSpPr>
            <p:cNvPr id="47" name="Oval 46">
              <a:extLst>
                <a:ext uri="{FF2B5EF4-FFF2-40B4-BE49-F238E27FC236}">
                  <a16:creationId xmlns:a16="http://schemas.microsoft.com/office/drawing/2014/main" id="{22A3D1A6-D22C-46A9-A029-B845F3110DC7}"/>
                </a:ext>
              </a:extLst>
            </p:cNvPr>
            <p:cNvSpPr/>
            <p:nvPr/>
          </p:nvSpPr>
          <p:spPr>
            <a:xfrm>
              <a:off x="6078081" y="1847059"/>
              <a:ext cx="684000" cy="6840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Oval 47">
              <a:extLst>
                <a:ext uri="{FF2B5EF4-FFF2-40B4-BE49-F238E27FC236}">
                  <a16:creationId xmlns:a16="http://schemas.microsoft.com/office/drawing/2014/main" id="{6CD54133-1AFF-4374-BA6E-D729D123F3F1}"/>
                </a:ext>
              </a:extLst>
            </p:cNvPr>
            <p:cNvSpPr/>
            <p:nvPr/>
          </p:nvSpPr>
          <p:spPr>
            <a:xfrm>
              <a:off x="6150081" y="1919059"/>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49" name="Text Placeholder 14">
            <a:extLst>
              <a:ext uri="{FF2B5EF4-FFF2-40B4-BE49-F238E27FC236}">
                <a16:creationId xmlns:a16="http://schemas.microsoft.com/office/drawing/2014/main" id="{D8DF2B41-8E32-489F-B1E6-923D19CA69BD}"/>
              </a:ext>
            </a:extLst>
          </p:cNvPr>
          <p:cNvSpPr txBox="1">
            <a:spLocks/>
          </p:cNvSpPr>
          <p:nvPr/>
        </p:nvSpPr>
        <p:spPr>
          <a:xfrm>
            <a:off x="7098257" y="3669635"/>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05</a:t>
            </a:r>
          </a:p>
        </p:txBody>
      </p:sp>
      <p:grpSp>
        <p:nvGrpSpPr>
          <p:cNvPr id="50" name="Group 49">
            <a:extLst>
              <a:ext uri="{FF2B5EF4-FFF2-40B4-BE49-F238E27FC236}">
                <a16:creationId xmlns:a16="http://schemas.microsoft.com/office/drawing/2014/main" id="{A1D6FD32-2340-4275-B82E-EDEF8217C33B}"/>
              </a:ext>
            </a:extLst>
          </p:cNvPr>
          <p:cNvGrpSpPr/>
          <p:nvPr/>
        </p:nvGrpSpPr>
        <p:grpSpPr>
          <a:xfrm>
            <a:off x="7121404" y="4990818"/>
            <a:ext cx="2734773" cy="813621"/>
            <a:chOff x="1418442" y="3789040"/>
            <a:chExt cx="1512168" cy="1010337"/>
          </a:xfrm>
        </p:grpSpPr>
        <p:sp>
          <p:nvSpPr>
            <p:cNvPr id="51" name="TextBox 50">
              <a:extLst>
                <a:ext uri="{FF2B5EF4-FFF2-40B4-BE49-F238E27FC236}">
                  <a16:creationId xmlns:a16="http://schemas.microsoft.com/office/drawing/2014/main" id="{A44156F5-1FD2-4951-8C69-04EB609111D0}"/>
                </a:ext>
              </a:extLst>
            </p:cNvPr>
            <p:cNvSpPr txBox="1"/>
            <p:nvPr/>
          </p:nvSpPr>
          <p:spPr>
            <a:xfrm>
              <a:off x="1418442" y="3789040"/>
              <a:ext cx="1506974" cy="382191"/>
            </a:xfrm>
            <a:prstGeom prst="rect">
              <a:avLst/>
            </a:prstGeom>
            <a:noFill/>
          </p:spPr>
          <p:txBody>
            <a:bodyPr wrap="square" lIns="0" rIns="0" rtlCol="0">
              <a:spAutoFit/>
            </a:bodyPr>
            <a:lstStyle/>
            <a:p>
              <a:r>
                <a:rPr lang="en-US" altLang="ko-KR" sz="1400" b="1" dirty="0">
                  <a:solidFill>
                    <a:schemeClr val="accent2"/>
                  </a:solidFill>
                  <a:cs typeface="Arial" pitchFamily="34" charset="0"/>
                </a:rPr>
                <a:t>Support Vector Machine(SVM)</a:t>
              </a:r>
              <a:endParaRPr lang="ko-KR" altLang="en-US" sz="1400" b="1" dirty="0">
                <a:solidFill>
                  <a:schemeClr val="accent2"/>
                </a:solidFill>
                <a:cs typeface="Arial" pitchFamily="34" charset="0"/>
              </a:endParaRPr>
            </a:p>
          </p:txBody>
        </p:sp>
        <p:sp>
          <p:nvSpPr>
            <p:cNvPr id="52" name="TextBox 51">
              <a:extLst>
                <a:ext uri="{FF2B5EF4-FFF2-40B4-BE49-F238E27FC236}">
                  <a16:creationId xmlns:a16="http://schemas.microsoft.com/office/drawing/2014/main" id="{E5F9E20A-6EFE-4B04-8681-BB589011DD0F}"/>
                </a:ext>
              </a:extLst>
            </p:cNvPr>
            <p:cNvSpPr txBox="1"/>
            <p:nvPr/>
          </p:nvSpPr>
          <p:spPr>
            <a:xfrm>
              <a:off x="1419255" y="4054107"/>
              <a:ext cx="1511355" cy="745270"/>
            </a:xfrm>
            <a:prstGeom prst="rect">
              <a:avLst/>
            </a:prstGeom>
            <a:noFill/>
          </p:spPr>
          <p:txBody>
            <a:bodyPr wrap="square" lIns="0" rIns="0" rtlCol="0">
              <a:spAutoFit/>
            </a:bodyPr>
            <a:lstStyle/>
            <a:p>
              <a:pPr algn="just"/>
              <a:r>
                <a:rPr lang="en-US" sz="1100" dirty="0"/>
                <a:t>By using a support vector machine (SVM), this model predicts based on symptoms whether the person has a disease or not. </a:t>
              </a:r>
              <a:endParaRPr lang="ko-KR" altLang="en-US" sz="1100" dirty="0">
                <a:solidFill>
                  <a:schemeClr val="tx1">
                    <a:lumMod val="75000"/>
                    <a:lumOff val="25000"/>
                  </a:schemeClr>
                </a:solidFill>
                <a:cs typeface="Arial" pitchFamily="34" charset="0"/>
              </a:endParaRPr>
            </a:p>
          </p:txBody>
        </p:sp>
      </p:grpSp>
      <p:grpSp>
        <p:nvGrpSpPr>
          <p:cNvPr id="53" name="Group 52">
            <a:extLst>
              <a:ext uri="{FF2B5EF4-FFF2-40B4-BE49-F238E27FC236}">
                <a16:creationId xmlns:a16="http://schemas.microsoft.com/office/drawing/2014/main" id="{C9096C91-73BE-4A0F-9F03-A3B29F5DFC54}"/>
              </a:ext>
            </a:extLst>
          </p:cNvPr>
          <p:cNvGrpSpPr/>
          <p:nvPr/>
        </p:nvGrpSpPr>
        <p:grpSpPr>
          <a:xfrm>
            <a:off x="6272829" y="5090147"/>
            <a:ext cx="684000" cy="684000"/>
            <a:chOff x="6078081" y="1847059"/>
            <a:chExt cx="684000" cy="684000"/>
          </a:xfrm>
        </p:grpSpPr>
        <p:sp>
          <p:nvSpPr>
            <p:cNvPr id="54" name="Oval 53">
              <a:extLst>
                <a:ext uri="{FF2B5EF4-FFF2-40B4-BE49-F238E27FC236}">
                  <a16:creationId xmlns:a16="http://schemas.microsoft.com/office/drawing/2014/main" id="{9D18B204-3370-4E6B-9AB8-24F8C5BECC59}"/>
                </a:ext>
              </a:extLst>
            </p:cNvPr>
            <p:cNvSpPr/>
            <p:nvPr/>
          </p:nvSpPr>
          <p:spPr>
            <a:xfrm>
              <a:off x="6078081" y="1847059"/>
              <a:ext cx="684000" cy="6840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Oval 54">
              <a:extLst>
                <a:ext uri="{FF2B5EF4-FFF2-40B4-BE49-F238E27FC236}">
                  <a16:creationId xmlns:a16="http://schemas.microsoft.com/office/drawing/2014/main" id="{13CF1E15-9CC5-4D4B-BA88-8696C421D520}"/>
                </a:ext>
              </a:extLst>
            </p:cNvPr>
            <p:cNvSpPr/>
            <p:nvPr/>
          </p:nvSpPr>
          <p:spPr>
            <a:xfrm>
              <a:off x="6150081" y="1919059"/>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6" name="Text Placeholder 14">
            <a:extLst>
              <a:ext uri="{FF2B5EF4-FFF2-40B4-BE49-F238E27FC236}">
                <a16:creationId xmlns:a16="http://schemas.microsoft.com/office/drawing/2014/main" id="{C7D867FE-229C-4F4C-8906-8A15E8C3B1A6}"/>
              </a:ext>
            </a:extLst>
          </p:cNvPr>
          <p:cNvSpPr txBox="1">
            <a:spLocks/>
          </p:cNvSpPr>
          <p:nvPr/>
        </p:nvSpPr>
        <p:spPr>
          <a:xfrm>
            <a:off x="6367030" y="5206676"/>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06</a:t>
            </a:r>
          </a:p>
        </p:txBody>
      </p:sp>
      <p:grpSp>
        <p:nvGrpSpPr>
          <p:cNvPr id="57" name="Group 56">
            <a:extLst>
              <a:ext uri="{FF2B5EF4-FFF2-40B4-BE49-F238E27FC236}">
                <a16:creationId xmlns:a16="http://schemas.microsoft.com/office/drawing/2014/main" id="{6CB955BB-8579-43D0-B725-9A917D8800D1}"/>
              </a:ext>
            </a:extLst>
          </p:cNvPr>
          <p:cNvGrpSpPr/>
          <p:nvPr/>
        </p:nvGrpSpPr>
        <p:grpSpPr>
          <a:xfrm>
            <a:off x="1127760" y="1916736"/>
            <a:ext cx="4271534" cy="982899"/>
            <a:chOff x="1586278" y="1610533"/>
            <a:chExt cx="1992330" cy="982899"/>
          </a:xfrm>
        </p:grpSpPr>
        <p:sp>
          <p:nvSpPr>
            <p:cNvPr id="58" name="TextBox 57">
              <a:extLst>
                <a:ext uri="{FF2B5EF4-FFF2-40B4-BE49-F238E27FC236}">
                  <a16:creationId xmlns:a16="http://schemas.microsoft.com/office/drawing/2014/main" id="{20187C8D-281A-4A9C-82E4-FD889EA5EF61}"/>
                </a:ext>
              </a:extLst>
            </p:cNvPr>
            <p:cNvSpPr txBox="1"/>
            <p:nvPr/>
          </p:nvSpPr>
          <p:spPr>
            <a:xfrm>
              <a:off x="1586278" y="1610533"/>
              <a:ext cx="1985487" cy="307777"/>
            </a:xfrm>
            <a:prstGeom prst="rect">
              <a:avLst/>
            </a:prstGeom>
            <a:noFill/>
          </p:spPr>
          <p:txBody>
            <a:bodyPr wrap="square" lIns="0" rIns="0" rtlCol="0">
              <a:spAutoFit/>
            </a:bodyPr>
            <a:lstStyle/>
            <a:p>
              <a:pPr algn="r"/>
              <a:r>
                <a:rPr lang="en-US" altLang="ko-KR" sz="1400" b="1" dirty="0">
                  <a:solidFill>
                    <a:schemeClr val="accent1"/>
                  </a:solidFill>
                  <a:cs typeface="Arial" pitchFamily="34" charset="0"/>
                </a:rPr>
                <a:t>Data Collection Module</a:t>
              </a:r>
              <a:endParaRPr lang="ko-KR" altLang="en-US" sz="1400" b="1" dirty="0">
                <a:solidFill>
                  <a:schemeClr val="accent1"/>
                </a:solidFill>
                <a:cs typeface="Arial" pitchFamily="34" charset="0"/>
              </a:endParaRPr>
            </a:p>
          </p:txBody>
        </p:sp>
        <p:sp>
          <p:nvSpPr>
            <p:cNvPr id="59" name="TextBox 58">
              <a:extLst>
                <a:ext uri="{FF2B5EF4-FFF2-40B4-BE49-F238E27FC236}">
                  <a16:creationId xmlns:a16="http://schemas.microsoft.com/office/drawing/2014/main" id="{FCA18C61-E60C-4C27-BF79-6883DBA25E85}"/>
                </a:ext>
              </a:extLst>
            </p:cNvPr>
            <p:cNvSpPr txBox="1"/>
            <p:nvPr/>
          </p:nvSpPr>
          <p:spPr>
            <a:xfrm>
              <a:off x="1587349" y="1823991"/>
              <a:ext cx="1991259" cy="769441"/>
            </a:xfrm>
            <a:prstGeom prst="rect">
              <a:avLst/>
            </a:prstGeom>
            <a:noFill/>
          </p:spPr>
          <p:txBody>
            <a:bodyPr wrap="square" lIns="0" rIns="0" rtlCol="0">
              <a:spAutoFit/>
            </a:bodyPr>
            <a:lstStyle/>
            <a:p>
              <a:pPr algn="just"/>
              <a:r>
                <a:rPr lang="en-US" sz="1100" dirty="0"/>
                <a:t>This stage (collecting historical data), whether it be from text files, Excel, Access, or other sources, lays the groundwork for future learning. The machine's learning chances improve with the variety, density, and amount of pertinent data. </a:t>
              </a:r>
              <a:endParaRPr lang="ko-KR" altLang="en-US" sz="1100" dirty="0">
                <a:solidFill>
                  <a:schemeClr val="tx1">
                    <a:lumMod val="75000"/>
                    <a:lumOff val="25000"/>
                  </a:schemeClr>
                </a:solidFill>
                <a:cs typeface="Arial" pitchFamily="34" charset="0"/>
              </a:endParaRPr>
            </a:p>
          </p:txBody>
        </p:sp>
      </p:grpSp>
      <p:grpSp>
        <p:nvGrpSpPr>
          <p:cNvPr id="60" name="Group 59">
            <a:extLst>
              <a:ext uri="{FF2B5EF4-FFF2-40B4-BE49-F238E27FC236}">
                <a16:creationId xmlns:a16="http://schemas.microsoft.com/office/drawing/2014/main" id="{A98C5284-43D4-4207-AFC5-18CF85BB77E1}"/>
              </a:ext>
            </a:extLst>
          </p:cNvPr>
          <p:cNvGrpSpPr/>
          <p:nvPr/>
        </p:nvGrpSpPr>
        <p:grpSpPr>
          <a:xfrm>
            <a:off x="5575273" y="2016062"/>
            <a:ext cx="684000" cy="684000"/>
            <a:chOff x="3754587" y="1709861"/>
            <a:chExt cx="684000" cy="684000"/>
          </a:xfrm>
        </p:grpSpPr>
        <p:sp>
          <p:nvSpPr>
            <p:cNvPr id="61" name="Oval 60">
              <a:extLst>
                <a:ext uri="{FF2B5EF4-FFF2-40B4-BE49-F238E27FC236}">
                  <a16:creationId xmlns:a16="http://schemas.microsoft.com/office/drawing/2014/main" id="{109FA658-F31E-4DD7-AC02-37433C393414}"/>
                </a:ext>
              </a:extLst>
            </p:cNvPr>
            <p:cNvSpPr/>
            <p:nvPr/>
          </p:nvSpPr>
          <p:spPr>
            <a:xfrm>
              <a:off x="3754587" y="1709861"/>
              <a:ext cx="684000" cy="684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2" name="Oval 61">
              <a:extLst>
                <a:ext uri="{FF2B5EF4-FFF2-40B4-BE49-F238E27FC236}">
                  <a16:creationId xmlns:a16="http://schemas.microsoft.com/office/drawing/2014/main" id="{ECAD3A45-FEEB-4BC7-91CF-AAEFA1B53283}"/>
                </a:ext>
              </a:extLst>
            </p:cNvPr>
            <p:cNvSpPr/>
            <p:nvPr/>
          </p:nvSpPr>
          <p:spPr>
            <a:xfrm>
              <a:off x="3826587" y="178186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Text Placeholder 14">
              <a:extLst>
                <a:ext uri="{FF2B5EF4-FFF2-40B4-BE49-F238E27FC236}">
                  <a16:creationId xmlns:a16="http://schemas.microsoft.com/office/drawing/2014/main" id="{1E53ABAC-A530-4EB4-A562-C96D30C8C46D}"/>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01</a:t>
              </a:r>
            </a:p>
          </p:txBody>
        </p:sp>
      </p:grpSp>
      <p:grpSp>
        <p:nvGrpSpPr>
          <p:cNvPr id="64" name="Group 63">
            <a:extLst>
              <a:ext uri="{FF2B5EF4-FFF2-40B4-BE49-F238E27FC236}">
                <a16:creationId xmlns:a16="http://schemas.microsoft.com/office/drawing/2014/main" id="{0D5E6DE3-8D26-49FD-ACAC-0E708474386B}"/>
              </a:ext>
            </a:extLst>
          </p:cNvPr>
          <p:cNvGrpSpPr/>
          <p:nvPr/>
        </p:nvGrpSpPr>
        <p:grpSpPr>
          <a:xfrm>
            <a:off x="323529" y="3453778"/>
            <a:ext cx="4139661" cy="1152177"/>
            <a:chOff x="1586278" y="1610533"/>
            <a:chExt cx="1992330" cy="1152177"/>
          </a:xfrm>
        </p:grpSpPr>
        <p:sp>
          <p:nvSpPr>
            <p:cNvPr id="65" name="TextBox 64">
              <a:extLst>
                <a:ext uri="{FF2B5EF4-FFF2-40B4-BE49-F238E27FC236}">
                  <a16:creationId xmlns:a16="http://schemas.microsoft.com/office/drawing/2014/main" id="{19559871-DC71-4EAE-B7EF-9230ABD49421}"/>
                </a:ext>
              </a:extLst>
            </p:cNvPr>
            <p:cNvSpPr txBox="1"/>
            <p:nvPr/>
          </p:nvSpPr>
          <p:spPr>
            <a:xfrm>
              <a:off x="1586278" y="1610533"/>
              <a:ext cx="1985487" cy="307777"/>
            </a:xfrm>
            <a:prstGeom prst="rect">
              <a:avLst/>
            </a:prstGeom>
            <a:noFill/>
          </p:spPr>
          <p:txBody>
            <a:bodyPr wrap="square" lIns="0" rIns="0" rtlCol="0">
              <a:spAutoFit/>
            </a:bodyPr>
            <a:lstStyle/>
            <a:p>
              <a:pPr algn="r"/>
              <a:r>
                <a:rPr lang="en-US" altLang="ko-KR" sz="1400" b="1" dirty="0">
                  <a:solidFill>
                    <a:schemeClr val="accent1"/>
                  </a:solidFill>
                  <a:cs typeface="Arial" pitchFamily="34" charset="0"/>
                </a:rPr>
                <a:t>Preparing the data Module</a:t>
              </a:r>
              <a:endParaRPr lang="ko-KR" altLang="en-US" sz="1400" b="1" dirty="0">
                <a:solidFill>
                  <a:schemeClr val="accent1"/>
                </a:solidFill>
                <a:cs typeface="Arial" pitchFamily="34" charset="0"/>
              </a:endParaRPr>
            </a:p>
          </p:txBody>
        </p:sp>
        <p:sp>
          <p:nvSpPr>
            <p:cNvPr id="66" name="TextBox 65">
              <a:extLst>
                <a:ext uri="{FF2B5EF4-FFF2-40B4-BE49-F238E27FC236}">
                  <a16:creationId xmlns:a16="http://schemas.microsoft.com/office/drawing/2014/main" id="{70030DDD-5146-4C0B-B464-F94FE884355C}"/>
                </a:ext>
              </a:extLst>
            </p:cNvPr>
            <p:cNvSpPr txBox="1"/>
            <p:nvPr/>
          </p:nvSpPr>
          <p:spPr>
            <a:xfrm>
              <a:off x="1587349" y="1823991"/>
              <a:ext cx="1991259" cy="938719"/>
            </a:xfrm>
            <a:prstGeom prst="rect">
              <a:avLst/>
            </a:prstGeom>
            <a:noFill/>
          </p:spPr>
          <p:txBody>
            <a:bodyPr wrap="square" lIns="0" rIns="0" rtlCol="0">
              <a:spAutoFit/>
            </a:bodyPr>
            <a:lstStyle/>
            <a:p>
              <a:pPr algn="just"/>
              <a:r>
                <a:rPr lang="en-US" sz="1100" dirty="0"/>
                <a:t>The quality of the data utilized is essential to any analytical procedure. Determining the quality of the data takes time, as does addressing problems like missing data and handling outliers. One way to examine the subtleties of the data in depth and increase the nutritional content may be via exploratory analysis.</a:t>
              </a:r>
              <a:endParaRPr lang="ko-KR" altLang="en-US" sz="1100" dirty="0">
                <a:solidFill>
                  <a:schemeClr val="tx1">
                    <a:lumMod val="75000"/>
                    <a:lumOff val="25000"/>
                  </a:schemeClr>
                </a:solidFill>
                <a:cs typeface="Arial" pitchFamily="34" charset="0"/>
              </a:endParaRPr>
            </a:p>
          </p:txBody>
        </p:sp>
      </p:grpSp>
      <p:grpSp>
        <p:nvGrpSpPr>
          <p:cNvPr id="67" name="Group 66">
            <a:extLst>
              <a:ext uri="{FF2B5EF4-FFF2-40B4-BE49-F238E27FC236}">
                <a16:creationId xmlns:a16="http://schemas.microsoft.com/office/drawing/2014/main" id="{C143D5AC-5E1D-438B-8418-32CE7A52A2A8}"/>
              </a:ext>
            </a:extLst>
          </p:cNvPr>
          <p:cNvGrpSpPr/>
          <p:nvPr/>
        </p:nvGrpSpPr>
        <p:grpSpPr>
          <a:xfrm>
            <a:off x="4639169" y="3553104"/>
            <a:ext cx="684000" cy="684000"/>
            <a:chOff x="3754587" y="1709861"/>
            <a:chExt cx="684000" cy="684000"/>
          </a:xfrm>
        </p:grpSpPr>
        <p:sp>
          <p:nvSpPr>
            <p:cNvPr id="68" name="Oval 67">
              <a:extLst>
                <a:ext uri="{FF2B5EF4-FFF2-40B4-BE49-F238E27FC236}">
                  <a16:creationId xmlns:a16="http://schemas.microsoft.com/office/drawing/2014/main" id="{D1CCBA64-939C-4378-B9EC-ED0B251ECE71}"/>
                </a:ext>
              </a:extLst>
            </p:cNvPr>
            <p:cNvSpPr/>
            <p:nvPr/>
          </p:nvSpPr>
          <p:spPr>
            <a:xfrm>
              <a:off x="3754587" y="1709861"/>
              <a:ext cx="684000" cy="684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9" name="Oval 68">
              <a:extLst>
                <a:ext uri="{FF2B5EF4-FFF2-40B4-BE49-F238E27FC236}">
                  <a16:creationId xmlns:a16="http://schemas.microsoft.com/office/drawing/2014/main" id="{68B65B16-A6AE-404A-B003-6DDBC9F2BDF0}"/>
                </a:ext>
              </a:extLst>
            </p:cNvPr>
            <p:cNvSpPr/>
            <p:nvPr/>
          </p:nvSpPr>
          <p:spPr>
            <a:xfrm>
              <a:off x="3826587" y="178186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0" name="Text Placeholder 14">
              <a:extLst>
                <a:ext uri="{FF2B5EF4-FFF2-40B4-BE49-F238E27FC236}">
                  <a16:creationId xmlns:a16="http://schemas.microsoft.com/office/drawing/2014/main" id="{63CE7CD5-0ACC-4664-86D1-E132A4CB4041}"/>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02</a:t>
              </a:r>
            </a:p>
          </p:txBody>
        </p:sp>
      </p:grpSp>
      <p:grpSp>
        <p:nvGrpSpPr>
          <p:cNvPr id="71" name="Group 70">
            <a:extLst>
              <a:ext uri="{FF2B5EF4-FFF2-40B4-BE49-F238E27FC236}">
                <a16:creationId xmlns:a16="http://schemas.microsoft.com/office/drawing/2014/main" id="{13C27CB9-DDE5-40CB-AC00-C3270054E0B0}"/>
              </a:ext>
            </a:extLst>
          </p:cNvPr>
          <p:cNvGrpSpPr/>
          <p:nvPr/>
        </p:nvGrpSpPr>
        <p:grpSpPr>
          <a:xfrm>
            <a:off x="323529" y="4990821"/>
            <a:ext cx="3347573" cy="813622"/>
            <a:chOff x="1586278" y="1610533"/>
            <a:chExt cx="1992330" cy="813622"/>
          </a:xfrm>
        </p:grpSpPr>
        <p:sp>
          <p:nvSpPr>
            <p:cNvPr id="72" name="TextBox 71">
              <a:extLst>
                <a:ext uri="{FF2B5EF4-FFF2-40B4-BE49-F238E27FC236}">
                  <a16:creationId xmlns:a16="http://schemas.microsoft.com/office/drawing/2014/main" id="{354E042A-8B68-4529-8B75-3244F4F89B01}"/>
                </a:ext>
              </a:extLst>
            </p:cNvPr>
            <p:cNvSpPr txBox="1"/>
            <p:nvPr/>
          </p:nvSpPr>
          <p:spPr>
            <a:xfrm>
              <a:off x="1586278" y="1610533"/>
              <a:ext cx="1985487" cy="307777"/>
            </a:xfrm>
            <a:prstGeom prst="rect">
              <a:avLst/>
            </a:prstGeom>
            <a:noFill/>
          </p:spPr>
          <p:txBody>
            <a:bodyPr wrap="square" lIns="0" rIns="0" rtlCol="0">
              <a:spAutoFit/>
            </a:bodyPr>
            <a:lstStyle/>
            <a:p>
              <a:pPr algn="r"/>
              <a:r>
                <a:rPr lang="en-US" altLang="ko-KR" sz="1400" b="1" dirty="0">
                  <a:solidFill>
                    <a:schemeClr val="accent1"/>
                  </a:solidFill>
                  <a:cs typeface="Arial" pitchFamily="34" charset="0"/>
                </a:rPr>
                <a:t>Training a model</a:t>
              </a:r>
              <a:endParaRPr lang="ko-KR" altLang="en-US" sz="1400" b="1" dirty="0">
                <a:solidFill>
                  <a:schemeClr val="accent1"/>
                </a:solidFill>
                <a:cs typeface="Arial" pitchFamily="34" charset="0"/>
              </a:endParaRPr>
            </a:p>
          </p:txBody>
        </p:sp>
        <p:sp>
          <p:nvSpPr>
            <p:cNvPr id="73" name="TextBox 72">
              <a:extLst>
                <a:ext uri="{FF2B5EF4-FFF2-40B4-BE49-F238E27FC236}">
                  <a16:creationId xmlns:a16="http://schemas.microsoft.com/office/drawing/2014/main" id="{C73DA988-5485-4C82-A22E-92D1AB75E630}"/>
                </a:ext>
              </a:extLst>
            </p:cNvPr>
            <p:cNvSpPr txBox="1"/>
            <p:nvPr/>
          </p:nvSpPr>
          <p:spPr>
            <a:xfrm>
              <a:off x="1587349" y="1823991"/>
              <a:ext cx="1991259" cy="600164"/>
            </a:xfrm>
            <a:prstGeom prst="rect">
              <a:avLst/>
            </a:prstGeom>
            <a:noFill/>
          </p:spPr>
          <p:txBody>
            <a:bodyPr wrap="square" lIns="0" rIns="0" rtlCol="0">
              <a:spAutoFit/>
            </a:bodyPr>
            <a:lstStyle/>
            <a:p>
              <a:pPr algn="just"/>
              <a:r>
                <a:rPr lang="en-US" sz="1100" dirty="0"/>
                <a:t>The process involves selecting the appropriate algorithm and data representation for the model into two parts train training data and test data</a:t>
              </a:r>
              <a:endParaRPr lang="ko-KR" altLang="en-US" sz="1100" dirty="0">
                <a:solidFill>
                  <a:schemeClr val="tx1">
                    <a:lumMod val="75000"/>
                    <a:lumOff val="25000"/>
                  </a:schemeClr>
                </a:solidFill>
                <a:cs typeface="Arial" pitchFamily="34" charset="0"/>
              </a:endParaRPr>
            </a:p>
          </p:txBody>
        </p:sp>
      </p:grpSp>
      <p:grpSp>
        <p:nvGrpSpPr>
          <p:cNvPr id="74" name="Group 73">
            <a:extLst>
              <a:ext uri="{FF2B5EF4-FFF2-40B4-BE49-F238E27FC236}">
                <a16:creationId xmlns:a16="http://schemas.microsoft.com/office/drawing/2014/main" id="{7AE8A0AA-85AE-444C-9658-A5BD6432A1F8}"/>
              </a:ext>
            </a:extLst>
          </p:cNvPr>
          <p:cNvGrpSpPr/>
          <p:nvPr/>
        </p:nvGrpSpPr>
        <p:grpSpPr>
          <a:xfrm>
            <a:off x="3847081" y="5090147"/>
            <a:ext cx="684000" cy="684000"/>
            <a:chOff x="3754587" y="1709861"/>
            <a:chExt cx="684000" cy="684000"/>
          </a:xfrm>
        </p:grpSpPr>
        <p:sp>
          <p:nvSpPr>
            <p:cNvPr id="75" name="Oval 74">
              <a:extLst>
                <a:ext uri="{FF2B5EF4-FFF2-40B4-BE49-F238E27FC236}">
                  <a16:creationId xmlns:a16="http://schemas.microsoft.com/office/drawing/2014/main" id="{2B3869E1-1074-4AB4-82B5-BF4B9A949A26}"/>
                </a:ext>
              </a:extLst>
            </p:cNvPr>
            <p:cNvSpPr/>
            <p:nvPr/>
          </p:nvSpPr>
          <p:spPr>
            <a:xfrm>
              <a:off x="3754587" y="1709861"/>
              <a:ext cx="684000" cy="684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Oval 75">
              <a:extLst>
                <a:ext uri="{FF2B5EF4-FFF2-40B4-BE49-F238E27FC236}">
                  <a16:creationId xmlns:a16="http://schemas.microsoft.com/office/drawing/2014/main" id="{1302D9EF-E672-45A0-80D4-0BCAB69F1F48}"/>
                </a:ext>
              </a:extLst>
            </p:cNvPr>
            <p:cNvSpPr/>
            <p:nvPr/>
          </p:nvSpPr>
          <p:spPr>
            <a:xfrm>
              <a:off x="3826587" y="178186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Text Placeholder 14">
              <a:extLst>
                <a:ext uri="{FF2B5EF4-FFF2-40B4-BE49-F238E27FC236}">
                  <a16:creationId xmlns:a16="http://schemas.microsoft.com/office/drawing/2014/main" id="{128694B0-2413-4FB4-B9E8-A8E0E6CD2EFF}"/>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03</a:t>
              </a:r>
            </a:p>
          </p:txBody>
        </p:sp>
      </p:grpSp>
    </p:spTree>
    <p:extLst>
      <p:ext uri="{BB962C8B-B14F-4D97-AF65-F5344CB8AC3E}">
        <p14:creationId xmlns:p14="http://schemas.microsoft.com/office/powerpoint/2010/main" val="276055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8909" y="262677"/>
            <a:ext cx="11573197" cy="724247"/>
          </a:xfrm>
        </p:spPr>
        <p:txBody>
          <a:bodyPr>
            <a:normAutofit/>
          </a:bodyPr>
          <a:lstStyle/>
          <a:p>
            <a:r>
              <a:rPr lang="en-US" sz="3000" dirty="0">
                <a:latin typeface="Copperplate Gothic Bold" panose="020E0705020206020404" pitchFamily="34" charset="0"/>
              </a:rPr>
              <a:t>Inp</a:t>
            </a:r>
            <a:r>
              <a:rPr lang="en-US" sz="3000" dirty="0">
                <a:solidFill>
                  <a:schemeClr val="accent1"/>
                </a:solidFill>
                <a:latin typeface="Copperplate Gothic Bold" panose="020E0705020206020404" pitchFamily="34" charset="0"/>
              </a:rPr>
              <a:t>ut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and</a:t>
            </a:r>
            <a:r>
              <a:rPr lang="en-US" sz="3000" dirty="0">
                <a:latin typeface="Copperplate Gothic Bold" panose="020E0705020206020404" pitchFamily="34" charset="0"/>
              </a:rPr>
              <a:t> Out</a:t>
            </a:r>
            <a:r>
              <a:rPr lang="en-US" sz="3000" dirty="0">
                <a:solidFill>
                  <a:schemeClr val="accent1"/>
                </a:solidFill>
                <a:latin typeface="Copperplate Gothic Bold" panose="020E0705020206020404" pitchFamily="34" charset="0"/>
              </a:rPr>
              <a:t>put </a:t>
            </a:r>
            <a:r>
              <a:rPr lang="en-US" sz="3000" dirty="0">
                <a:latin typeface="Copperplate Gothic Bold" panose="020E0705020206020404" pitchFamily="34" charset="0"/>
              </a:rPr>
              <a:t>Scr</a:t>
            </a:r>
            <a:r>
              <a:rPr lang="en-US" sz="3000" dirty="0">
                <a:solidFill>
                  <a:schemeClr val="accent1"/>
                </a:solidFill>
                <a:latin typeface="Copperplate Gothic Bold" panose="020E0705020206020404" pitchFamily="34" charset="0"/>
              </a:rPr>
              <a:t>een</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Sh</a:t>
            </a:r>
            <a:r>
              <a:rPr lang="en-US" sz="3000" dirty="0">
                <a:latin typeface="Copperplate Gothic Bold" panose="020E0705020206020404" pitchFamily="34" charset="0"/>
              </a:rPr>
              <a:t>ots</a:t>
            </a:r>
          </a:p>
        </p:txBody>
      </p:sp>
      <p:sp>
        <p:nvSpPr>
          <p:cNvPr id="45" name="Rectangle 44">
            <a:extLst>
              <a:ext uri="{FF2B5EF4-FFF2-40B4-BE49-F238E27FC236}">
                <a16:creationId xmlns:a16="http://schemas.microsoft.com/office/drawing/2014/main" id="{6012DE67-6C1E-4B4B-92A4-1F4C2DEDF208}"/>
              </a:ext>
            </a:extLst>
          </p:cNvPr>
          <p:cNvSpPr/>
          <p:nvPr/>
        </p:nvSpPr>
        <p:spPr>
          <a:xfrm>
            <a:off x="1546" y="3461346"/>
            <a:ext cx="495693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45">
            <a:extLst>
              <a:ext uri="{FF2B5EF4-FFF2-40B4-BE49-F238E27FC236}">
                <a16:creationId xmlns:a16="http://schemas.microsoft.com/office/drawing/2014/main" id="{351F7D41-3C42-4B85-9CCF-92E470111DE0}"/>
              </a:ext>
            </a:extLst>
          </p:cNvPr>
          <p:cNvSpPr/>
          <p:nvPr/>
        </p:nvSpPr>
        <p:spPr>
          <a:xfrm rot="10800000">
            <a:off x="7233522" y="3461346"/>
            <a:ext cx="495847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7" name="그룹 4">
            <a:extLst>
              <a:ext uri="{FF2B5EF4-FFF2-40B4-BE49-F238E27FC236}">
                <a16:creationId xmlns:a16="http://schemas.microsoft.com/office/drawing/2014/main" id="{CC90342D-3B26-474E-8BA9-AFC81C30999E}"/>
              </a:ext>
            </a:extLst>
          </p:cNvPr>
          <p:cNvGrpSpPr/>
          <p:nvPr/>
        </p:nvGrpSpPr>
        <p:grpSpPr>
          <a:xfrm>
            <a:off x="4368416" y="1769262"/>
            <a:ext cx="3455171" cy="3900889"/>
            <a:chOff x="4613536" y="2164199"/>
            <a:chExt cx="2956435" cy="3337816"/>
          </a:xfrm>
        </p:grpSpPr>
        <p:sp>
          <p:nvSpPr>
            <p:cNvPr id="48" name="Pie 14">
              <a:extLst>
                <a:ext uri="{FF2B5EF4-FFF2-40B4-BE49-F238E27FC236}">
                  <a16:creationId xmlns:a16="http://schemas.microsoft.com/office/drawing/2014/main" id="{4A303D82-4AD0-47EB-A952-88440AB147B8}"/>
                </a:ext>
              </a:extLst>
            </p:cNvPr>
            <p:cNvSpPr/>
            <p:nvPr/>
          </p:nvSpPr>
          <p:spPr>
            <a:xfrm>
              <a:off x="4613536" y="2363855"/>
              <a:ext cx="2920588" cy="2920588"/>
            </a:xfrm>
            <a:prstGeom prst="pie">
              <a:avLst>
                <a:gd name="adj1" fmla="val 1077552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Pie 22">
              <a:extLst>
                <a:ext uri="{FF2B5EF4-FFF2-40B4-BE49-F238E27FC236}">
                  <a16:creationId xmlns:a16="http://schemas.microsoft.com/office/drawing/2014/main" id="{3711BEB3-379E-4F1F-905B-A982C2FCF04A}"/>
                </a:ext>
              </a:extLst>
            </p:cNvPr>
            <p:cNvSpPr/>
            <p:nvPr/>
          </p:nvSpPr>
          <p:spPr>
            <a:xfrm rot="10800000">
              <a:off x="4649383" y="2381767"/>
              <a:ext cx="2920588" cy="2920588"/>
            </a:xfrm>
            <a:prstGeom prst="pie">
              <a:avLst>
                <a:gd name="adj1" fmla="val 10775528"/>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0" name="Oval 49">
              <a:extLst>
                <a:ext uri="{FF2B5EF4-FFF2-40B4-BE49-F238E27FC236}">
                  <a16:creationId xmlns:a16="http://schemas.microsoft.com/office/drawing/2014/main" id="{3A1DA3CD-8333-4FC1-ABC5-235D871E8D42}"/>
                </a:ext>
              </a:extLst>
            </p:cNvPr>
            <p:cNvSpPr/>
            <p:nvPr/>
          </p:nvSpPr>
          <p:spPr>
            <a:xfrm>
              <a:off x="5118427" y="2853991"/>
              <a:ext cx="1946652" cy="1946652"/>
            </a:xfrm>
            <a:prstGeom prst="ellipse">
              <a:avLst/>
            </a:prstGeom>
            <a:solidFill>
              <a:schemeClr val="bg1"/>
            </a:solid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Isosceles Triangle 50">
              <a:extLst>
                <a:ext uri="{FF2B5EF4-FFF2-40B4-BE49-F238E27FC236}">
                  <a16:creationId xmlns:a16="http://schemas.microsoft.com/office/drawing/2014/main" id="{D344692D-CC5B-4069-9725-4E11FC4B799E}"/>
                </a:ext>
              </a:extLst>
            </p:cNvPr>
            <p:cNvSpPr/>
            <p:nvPr/>
          </p:nvSpPr>
          <p:spPr>
            <a:xfrm rot="5400000">
              <a:off x="5911556" y="2299861"/>
              <a:ext cx="847738" cy="57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Isosceles Triangle 51">
              <a:extLst>
                <a:ext uri="{FF2B5EF4-FFF2-40B4-BE49-F238E27FC236}">
                  <a16:creationId xmlns:a16="http://schemas.microsoft.com/office/drawing/2014/main" id="{4EC06A36-9B13-434A-BE79-66F301E7DBFA}"/>
                </a:ext>
              </a:extLst>
            </p:cNvPr>
            <p:cNvSpPr/>
            <p:nvPr/>
          </p:nvSpPr>
          <p:spPr>
            <a:xfrm rot="16200000">
              <a:off x="5424212" y="4789939"/>
              <a:ext cx="847738" cy="5764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3" name="Oval 52">
            <a:extLst>
              <a:ext uri="{FF2B5EF4-FFF2-40B4-BE49-F238E27FC236}">
                <a16:creationId xmlns:a16="http://schemas.microsoft.com/office/drawing/2014/main" id="{87029278-59D0-4A7E-89DC-561D7A85624A}"/>
              </a:ext>
            </a:extLst>
          </p:cNvPr>
          <p:cNvSpPr/>
          <p:nvPr/>
        </p:nvSpPr>
        <p:spPr>
          <a:xfrm>
            <a:off x="5466882" y="3090587"/>
            <a:ext cx="1258239" cy="12582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Freeform 55">
            <a:extLst>
              <a:ext uri="{FF2B5EF4-FFF2-40B4-BE49-F238E27FC236}">
                <a16:creationId xmlns:a16="http://schemas.microsoft.com/office/drawing/2014/main" id="{4BF66E3F-6AF2-4346-B798-CDFBA59121BF}"/>
              </a:ext>
            </a:extLst>
          </p:cNvPr>
          <p:cNvSpPr/>
          <p:nvPr/>
        </p:nvSpPr>
        <p:spPr>
          <a:xfrm rot="2700000">
            <a:off x="5922840" y="3310061"/>
            <a:ext cx="346320" cy="84860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16">
            <a:extLst>
              <a:ext uri="{FF2B5EF4-FFF2-40B4-BE49-F238E27FC236}">
                <a16:creationId xmlns:a16="http://schemas.microsoft.com/office/drawing/2014/main" id="{4C2A6C94-341E-4680-8BC4-890A8C2DEDC5}"/>
              </a:ext>
            </a:extLst>
          </p:cNvPr>
          <p:cNvGrpSpPr/>
          <p:nvPr/>
        </p:nvGrpSpPr>
        <p:grpSpPr>
          <a:xfrm rot="20618438">
            <a:off x="335165" y="1715947"/>
            <a:ext cx="2805323" cy="2766982"/>
            <a:chOff x="-116760" y="950876"/>
            <a:chExt cx="6261875" cy="5934029"/>
          </a:xfrm>
        </p:grpSpPr>
        <p:grpSp>
          <p:nvGrpSpPr>
            <p:cNvPr id="18" name="Group 17">
              <a:extLst>
                <a:ext uri="{FF2B5EF4-FFF2-40B4-BE49-F238E27FC236}">
                  <a16:creationId xmlns:a16="http://schemas.microsoft.com/office/drawing/2014/main" id="{FD4B1552-8B2F-4560-AC9C-23D5A40E32C7}"/>
                </a:ext>
              </a:extLst>
            </p:cNvPr>
            <p:cNvGrpSpPr/>
            <p:nvPr/>
          </p:nvGrpSpPr>
          <p:grpSpPr>
            <a:xfrm rot="532827">
              <a:off x="-116760" y="3488410"/>
              <a:ext cx="3619070" cy="3396495"/>
              <a:chOff x="509678" y="1797347"/>
              <a:chExt cx="2339381" cy="2195507"/>
            </a:xfrm>
          </p:grpSpPr>
          <p:sp>
            <p:nvSpPr>
              <p:cNvPr id="32" name="Rounded Rectangle 41">
                <a:extLst>
                  <a:ext uri="{FF2B5EF4-FFF2-40B4-BE49-F238E27FC236}">
                    <a16:creationId xmlns:a16="http://schemas.microsoft.com/office/drawing/2014/main" id="{CEA38BE3-3B34-4F40-951F-6B23135AA782}"/>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2">
                <a:extLst>
                  <a:ext uri="{FF2B5EF4-FFF2-40B4-BE49-F238E27FC236}">
                    <a16:creationId xmlns:a16="http://schemas.microsoft.com/office/drawing/2014/main" id="{6B2E1A28-A3A1-48CB-AF6A-FE570D06256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3">
                <a:extLst>
                  <a:ext uri="{FF2B5EF4-FFF2-40B4-BE49-F238E27FC236}">
                    <a16:creationId xmlns:a16="http://schemas.microsoft.com/office/drawing/2014/main" id="{57DBF3E8-52AA-4FBF-B1C1-15C1F23ADE13}"/>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4">
                <a:extLst>
                  <a:ext uri="{FF2B5EF4-FFF2-40B4-BE49-F238E27FC236}">
                    <a16:creationId xmlns:a16="http://schemas.microsoft.com/office/drawing/2014/main" id="{F7663279-B6AE-4E9E-A4F4-6222365B6C95}"/>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5">
                <a:extLst>
                  <a:ext uri="{FF2B5EF4-FFF2-40B4-BE49-F238E27FC236}">
                    <a16:creationId xmlns:a16="http://schemas.microsoft.com/office/drawing/2014/main" id="{B9EB611C-5EB2-4177-9638-5E3FAA69BA8D}"/>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6">
                <a:extLst>
                  <a:ext uri="{FF2B5EF4-FFF2-40B4-BE49-F238E27FC236}">
                    <a16:creationId xmlns:a16="http://schemas.microsoft.com/office/drawing/2014/main" id="{C734CFA2-188C-42B5-97C5-7785043D96F2}"/>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7">
                <a:extLst>
                  <a:ext uri="{FF2B5EF4-FFF2-40B4-BE49-F238E27FC236}">
                    <a16:creationId xmlns:a16="http://schemas.microsoft.com/office/drawing/2014/main" id="{CDD7C1BD-EB49-4999-A6D6-D2C61ECD655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68">
                <a:extLst>
                  <a:ext uri="{FF2B5EF4-FFF2-40B4-BE49-F238E27FC236}">
                    <a16:creationId xmlns:a16="http://schemas.microsoft.com/office/drawing/2014/main" id="{032718DA-7EBD-47DD-A7D0-7FCDA695336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69">
                <a:extLst>
                  <a:ext uri="{FF2B5EF4-FFF2-40B4-BE49-F238E27FC236}">
                    <a16:creationId xmlns:a16="http://schemas.microsoft.com/office/drawing/2014/main" id="{D73E779D-3444-48C2-87A0-19E19F675F04}"/>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39">
                <a:extLst>
                  <a:ext uri="{FF2B5EF4-FFF2-40B4-BE49-F238E27FC236}">
                    <a16:creationId xmlns:a16="http://schemas.microsoft.com/office/drawing/2014/main" id="{AB1F6D72-8207-42B0-A2B5-7853632872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39">
                <a:extLst>
                  <a:ext uri="{FF2B5EF4-FFF2-40B4-BE49-F238E27FC236}">
                    <a16:creationId xmlns:a16="http://schemas.microsoft.com/office/drawing/2014/main" id="{58478D84-3615-4332-A9B8-8A68E490CE6B}"/>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9" name="Group 18">
              <a:extLst>
                <a:ext uri="{FF2B5EF4-FFF2-40B4-BE49-F238E27FC236}">
                  <a16:creationId xmlns:a16="http://schemas.microsoft.com/office/drawing/2014/main" id="{AAF07725-C3E5-40E1-B9AD-352484037939}"/>
                </a:ext>
              </a:extLst>
            </p:cNvPr>
            <p:cNvGrpSpPr/>
            <p:nvPr/>
          </p:nvGrpSpPr>
          <p:grpSpPr>
            <a:xfrm rot="532827">
              <a:off x="2526045" y="950876"/>
              <a:ext cx="3619070" cy="3396495"/>
              <a:chOff x="509678" y="1797347"/>
              <a:chExt cx="2339381" cy="2195507"/>
            </a:xfrm>
          </p:grpSpPr>
          <p:sp>
            <p:nvSpPr>
              <p:cNvPr id="20" name="Rounded Rectangle 16">
                <a:extLst>
                  <a:ext uri="{FF2B5EF4-FFF2-40B4-BE49-F238E27FC236}">
                    <a16:creationId xmlns:a16="http://schemas.microsoft.com/office/drawing/2014/main" id="{990C2429-10FE-47CF-98F6-634997324F57}"/>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7">
                <a:extLst>
                  <a:ext uri="{FF2B5EF4-FFF2-40B4-BE49-F238E27FC236}">
                    <a16:creationId xmlns:a16="http://schemas.microsoft.com/office/drawing/2014/main" id="{9E66CA79-FBE2-47F5-BEF1-F658A62E2167}"/>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18">
                <a:extLst>
                  <a:ext uri="{FF2B5EF4-FFF2-40B4-BE49-F238E27FC236}">
                    <a16:creationId xmlns:a16="http://schemas.microsoft.com/office/drawing/2014/main" id="{6082F3BF-79B5-44D2-A96F-ABE210894940}"/>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19">
                <a:extLst>
                  <a:ext uri="{FF2B5EF4-FFF2-40B4-BE49-F238E27FC236}">
                    <a16:creationId xmlns:a16="http://schemas.microsoft.com/office/drawing/2014/main" id="{323AACA1-241D-4BA6-BB4A-AFFC09DA75D3}"/>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0">
                <a:extLst>
                  <a:ext uri="{FF2B5EF4-FFF2-40B4-BE49-F238E27FC236}">
                    <a16:creationId xmlns:a16="http://schemas.microsoft.com/office/drawing/2014/main" id="{267630FF-4F8F-4A4F-A76D-EC887A9FFD1F}"/>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1">
                <a:extLst>
                  <a:ext uri="{FF2B5EF4-FFF2-40B4-BE49-F238E27FC236}">
                    <a16:creationId xmlns:a16="http://schemas.microsoft.com/office/drawing/2014/main" id="{AD9639BE-06DD-49A3-AFED-361B52D1BFA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Rounded Rectangle 22">
                <a:extLst>
                  <a:ext uri="{FF2B5EF4-FFF2-40B4-BE49-F238E27FC236}">
                    <a16:creationId xmlns:a16="http://schemas.microsoft.com/office/drawing/2014/main" id="{E009D20B-782D-4AC9-A596-F24C3D2E7CED}"/>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23">
                <a:extLst>
                  <a:ext uri="{FF2B5EF4-FFF2-40B4-BE49-F238E27FC236}">
                    <a16:creationId xmlns:a16="http://schemas.microsoft.com/office/drawing/2014/main" id="{0FF643B8-09C7-4C49-A888-CE873C5CBCDC}"/>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24">
                <a:extLst>
                  <a:ext uri="{FF2B5EF4-FFF2-40B4-BE49-F238E27FC236}">
                    <a16:creationId xmlns:a16="http://schemas.microsoft.com/office/drawing/2014/main" id="{7324454F-6093-4E6A-912D-670024709EBD}"/>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39">
                <a:extLst>
                  <a:ext uri="{FF2B5EF4-FFF2-40B4-BE49-F238E27FC236}">
                    <a16:creationId xmlns:a16="http://schemas.microsoft.com/office/drawing/2014/main" id="{829D1C80-C43A-490D-80F0-D0CDE938380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39">
                <a:extLst>
                  <a:ext uri="{FF2B5EF4-FFF2-40B4-BE49-F238E27FC236}">
                    <a16:creationId xmlns:a16="http://schemas.microsoft.com/office/drawing/2014/main" id="{46B82314-6305-408A-B217-EDF3D1EAF1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21">
                <a:extLst>
                  <a:ext uri="{FF2B5EF4-FFF2-40B4-BE49-F238E27FC236}">
                    <a16:creationId xmlns:a16="http://schemas.microsoft.com/office/drawing/2014/main" id="{3E3C076C-1BF1-4EEE-B479-EB03797FBDA5}"/>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3" name="Group 42">
            <a:extLst>
              <a:ext uri="{FF2B5EF4-FFF2-40B4-BE49-F238E27FC236}">
                <a16:creationId xmlns:a16="http://schemas.microsoft.com/office/drawing/2014/main" id="{B136DBE6-E903-4C6C-BC18-753391989979}"/>
              </a:ext>
            </a:extLst>
          </p:cNvPr>
          <p:cNvGrpSpPr/>
          <p:nvPr/>
        </p:nvGrpSpPr>
        <p:grpSpPr>
          <a:xfrm rot="20618438">
            <a:off x="8624965" y="3117366"/>
            <a:ext cx="2556615" cy="2462919"/>
            <a:chOff x="-116760" y="950876"/>
            <a:chExt cx="6261875" cy="5934029"/>
          </a:xfrm>
        </p:grpSpPr>
        <p:grpSp>
          <p:nvGrpSpPr>
            <p:cNvPr id="44" name="Group 43">
              <a:extLst>
                <a:ext uri="{FF2B5EF4-FFF2-40B4-BE49-F238E27FC236}">
                  <a16:creationId xmlns:a16="http://schemas.microsoft.com/office/drawing/2014/main" id="{D087818A-57B9-48D0-82B8-26889A07FC3C}"/>
                </a:ext>
              </a:extLst>
            </p:cNvPr>
            <p:cNvGrpSpPr/>
            <p:nvPr/>
          </p:nvGrpSpPr>
          <p:grpSpPr>
            <a:xfrm rot="532827">
              <a:off x="-116760" y="3488410"/>
              <a:ext cx="3619070" cy="3396495"/>
              <a:chOff x="509678" y="1797347"/>
              <a:chExt cx="2339381" cy="2195507"/>
            </a:xfrm>
          </p:grpSpPr>
          <p:sp>
            <p:nvSpPr>
              <p:cNvPr id="72" name="Rounded Rectangle 41">
                <a:extLst>
                  <a:ext uri="{FF2B5EF4-FFF2-40B4-BE49-F238E27FC236}">
                    <a16:creationId xmlns:a16="http://schemas.microsoft.com/office/drawing/2014/main" id="{3471E699-E354-4A81-8B27-9EFFC550E12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2">
                <a:extLst>
                  <a:ext uri="{FF2B5EF4-FFF2-40B4-BE49-F238E27FC236}">
                    <a16:creationId xmlns:a16="http://schemas.microsoft.com/office/drawing/2014/main" id="{C994524D-7170-4776-BD81-0912CE090C1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3">
                <a:extLst>
                  <a:ext uri="{FF2B5EF4-FFF2-40B4-BE49-F238E27FC236}">
                    <a16:creationId xmlns:a16="http://schemas.microsoft.com/office/drawing/2014/main" id="{B00AB6E5-A4B1-422A-8031-D13BE0EE741B}"/>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Rounded Rectangle 64">
                <a:extLst>
                  <a:ext uri="{FF2B5EF4-FFF2-40B4-BE49-F238E27FC236}">
                    <a16:creationId xmlns:a16="http://schemas.microsoft.com/office/drawing/2014/main" id="{E98C74CD-968E-4F4E-95CB-1E31692F6B4E}"/>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65">
                <a:extLst>
                  <a:ext uri="{FF2B5EF4-FFF2-40B4-BE49-F238E27FC236}">
                    <a16:creationId xmlns:a16="http://schemas.microsoft.com/office/drawing/2014/main" id="{8E12D168-8A09-4999-945A-1274BC12A747}"/>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ounded Rectangle 66">
                <a:extLst>
                  <a:ext uri="{FF2B5EF4-FFF2-40B4-BE49-F238E27FC236}">
                    <a16:creationId xmlns:a16="http://schemas.microsoft.com/office/drawing/2014/main" id="{F078A890-2021-49F1-B515-B2C29058701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67">
                <a:extLst>
                  <a:ext uri="{FF2B5EF4-FFF2-40B4-BE49-F238E27FC236}">
                    <a16:creationId xmlns:a16="http://schemas.microsoft.com/office/drawing/2014/main" id="{59E91962-D993-41B0-B061-61233DCCD43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Rounded Rectangle 68">
                <a:extLst>
                  <a:ext uri="{FF2B5EF4-FFF2-40B4-BE49-F238E27FC236}">
                    <a16:creationId xmlns:a16="http://schemas.microsoft.com/office/drawing/2014/main" id="{F60838CE-2557-40A7-A049-0020FDBA4B59}"/>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9">
                <a:extLst>
                  <a:ext uri="{FF2B5EF4-FFF2-40B4-BE49-F238E27FC236}">
                    <a16:creationId xmlns:a16="http://schemas.microsoft.com/office/drawing/2014/main" id="{53A351E1-E7A5-4177-AB5C-66BE1394033B}"/>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39">
                <a:extLst>
                  <a:ext uri="{FF2B5EF4-FFF2-40B4-BE49-F238E27FC236}">
                    <a16:creationId xmlns:a16="http://schemas.microsoft.com/office/drawing/2014/main" id="{4284BF43-127C-4FC6-9CE5-E66916E4F1C0}"/>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39">
                <a:extLst>
                  <a:ext uri="{FF2B5EF4-FFF2-40B4-BE49-F238E27FC236}">
                    <a16:creationId xmlns:a16="http://schemas.microsoft.com/office/drawing/2014/main" id="{B7E06E68-12A1-4C94-89DC-DF98D483DB72}"/>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9" name="Group 58">
              <a:extLst>
                <a:ext uri="{FF2B5EF4-FFF2-40B4-BE49-F238E27FC236}">
                  <a16:creationId xmlns:a16="http://schemas.microsoft.com/office/drawing/2014/main" id="{03959ED9-07D0-4258-86D8-1FEA77D8B191}"/>
                </a:ext>
              </a:extLst>
            </p:cNvPr>
            <p:cNvGrpSpPr/>
            <p:nvPr/>
          </p:nvGrpSpPr>
          <p:grpSpPr>
            <a:xfrm rot="532827">
              <a:off x="2526045" y="950876"/>
              <a:ext cx="3619070" cy="3396495"/>
              <a:chOff x="509678" y="1797347"/>
              <a:chExt cx="2339381" cy="2195507"/>
            </a:xfrm>
          </p:grpSpPr>
          <p:sp>
            <p:nvSpPr>
              <p:cNvPr id="60" name="Rounded Rectangle 16">
                <a:extLst>
                  <a:ext uri="{FF2B5EF4-FFF2-40B4-BE49-F238E27FC236}">
                    <a16:creationId xmlns:a16="http://schemas.microsoft.com/office/drawing/2014/main" id="{486CCFEA-1DA3-4459-809F-9A28DBEEAC76}"/>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17">
                <a:extLst>
                  <a:ext uri="{FF2B5EF4-FFF2-40B4-BE49-F238E27FC236}">
                    <a16:creationId xmlns:a16="http://schemas.microsoft.com/office/drawing/2014/main" id="{45B4888D-60AE-4D18-986D-801F30FA437A}"/>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18">
                <a:extLst>
                  <a:ext uri="{FF2B5EF4-FFF2-40B4-BE49-F238E27FC236}">
                    <a16:creationId xmlns:a16="http://schemas.microsoft.com/office/drawing/2014/main" id="{AC773229-3948-459A-9A6A-8DC9E7F00974}"/>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19">
                <a:extLst>
                  <a:ext uri="{FF2B5EF4-FFF2-40B4-BE49-F238E27FC236}">
                    <a16:creationId xmlns:a16="http://schemas.microsoft.com/office/drawing/2014/main" id="{25A51168-D020-46AA-9A14-F0668CC1F9D7}"/>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Rounded Rectangle 20">
                <a:extLst>
                  <a:ext uri="{FF2B5EF4-FFF2-40B4-BE49-F238E27FC236}">
                    <a16:creationId xmlns:a16="http://schemas.microsoft.com/office/drawing/2014/main" id="{5B4C0A4C-1C7B-4593-8042-5DAB1F1FE8EC}"/>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Rounded Rectangle 21">
                <a:extLst>
                  <a:ext uri="{FF2B5EF4-FFF2-40B4-BE49-F238E27FC236}">
                    <a16:creationId xmlns:a16="http://schemas.microsoft.com/office/drawing/2014/main" id="{A438375C-543F-41AD-97EB-13ECD4C163F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Rounded Rectangle 22">
                <a:extLst>
                  <a:ext uri="{FF2B5EF4-FFF2-40B4-BE49-F238E27FC236}">
                    <a16:creationId xmlns:a16="http://schemas.microsoft.com/office/drawing/2014/main" id="{94AC8DA6-4FB1-4370-8B74-AE6D862B7014}"/>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3">
                <a:extLst>
                  <a:ext uri="{FF2B5EF4-FFF2-40B4-BE49-F238E27FC236}">
                    <a16:creationId xmlns:a16="http://schemas.microsoft.com/office/drawing/2014/main" id="{91B194B9-93A1-45CF-AF13-BB2DCBE97526}"/>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24">
                <a:extLst>
                  <a:ext uri="{FF2B5EF4-FFF2-40B4-BE49-F238E27FC236}">
                    <a16:creationId xmlns:a16="http://schemas.microsoft.com/office/drawing/2014/main" id="{CF1B23B8-16BB-430B-9104-34C7A656D67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Oval 39">
                <a:extLst>
                  <a:ext uri="{FF2B5EF4-FFF2-40B4-BE49-F238E27FC236}">
                    <a16:creationId xmlns:a16="http://schemas.microsoft.com/office/drawing/2014/main" id="{429953B8-9193-4CEC-A29A-5D2FA5B3EB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Oval 39">
                <a:extLst>
                  <a:ext uri="{FF2B5EF4-FFF2-40B4-BE49-F238E27FC236}">
                    <a16:creationId xmlns:a16="http://schemas.microsoft.com/office/drawing/2014/main" id="{A83F080D-C210-49FD-B2B5-EB11CCD376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21">
                <a:extLst>
                  <a:ext uri="{FF2B5EF4-FFF2-40B4-BE49-F238E27FC236}">
                    <a16:creationId xmlns:a16="http://schemas.microsoft.com/office/drawing/2014/main" id="{C005F117-C240-478A-B0F0-D52C4178ABC1}"/>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pic>
        <p:nvPicPr>
          <p:cNvPr id="8" name="Picture 7">
            <a:extLst>
              <a:ext uri="{FF2B5EF4-FFF2-40B4-BE49-F238E27FC236}">
                <a16:creationId xmlns:a16="http://schemas.microsoft.com/office/drawing/2014/main" id="{0BC86717-4843-4815-935F-959D476012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59" y="1421190"/>
            <a:ext cx="6055722" cy="4378189"/>
          </a:xfrm>
          <a:prstGeom prst="rect">
            <a:avLst/>
          </a:prstGeom>
        </p:spPr>
      </p:pic>
      <p:pic>
        <p:nvPicPr>
          <p:cNvPr id="10" name="Picture 9">
            <a:extLst>
              <a:ext uri="{FF2B5EF4-FFF2-40B4-BE49-F238E27FC236}">
                <a16:creationId xmlns:a16="http://schemas.microsoft.com/office/drawing/2014/main" id="{9BD82A6E-1678-489F-928C-497A6BC5E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0366" y="1427936"/>
            <a:ext cx="5908247" cy="4378190"/>
          </a:xfrm>
          <a:prstGeom prst="rect">
            <a:avLst/>
          </a:prstGeom>
        </p:spPr>
      </p:pic>
      <p:sp>
        <p:nvSpPr>
          <p:cNvPr id="83" name="Text Placeholder 1">
            <a:extLst>
              <a:ext uri="{FF2B5EF4-FFF2-40B4-BE49-F238E27FC236}">
                <a16:creationId xmlns:a16="http://schemas.microsoft.com/office/drawing/2014/main" id="{14CBB860-16E1-468B-A810-E9216BD1BB5D}"/>
              </a:ext>
            </a:extLst>
          </p:cNvPr>
          <p:cNvSpPr txBox="1">
            <a:spLocks/>
          </p:cNvSpPr>
          <p:nvPr/>
        </p:nvSpPr>
        <p:spPr>
          <a:xfrm>
            <a:off x="731870" y="654935"/>
            <a:ext cx="11573197" cy="724247"/>
          </a:xfrm>
          <a:prstGeom prst="rect">
            <a:avLst/>
          </a:prstGeom>
        </p:spPr>
        <p:txBody>
          <a:bodyPr anchor="ctr">
            <a:normAutofit/>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latin typeface="Copperplate Gothic Bold" panose="020E0705020206020404" pitchFamily="34" charset="0"/>
              </a:rPr>
              <a:t>For</a:t>
            </a:r>
            <a:r>
              <a:rPr lang="en-US" sz="3000" dirty="0">
                <a:latin typeface="Copperplate Gothic Bold" panose="020E0705020206020404" pitchFamily="34" charset="0"/>
              </a:rPr>
              <a:t> Diabet</a:t>
            </a:r>
            <a:r>
              <a:rPr lang="en-US" sz="3000" dirty="0">
                <a:solidFill>
                  <a:schemeClr val="accent1"/>
                </a:solidFill>
                <a:latin typeface="Copperplate Gothic Bold" panose="020E0705020206020404" pitchFamily="34" charset="0"/>
              </a:rPr>
              <a:t>es</a:t>
            </a:r>
          </a:p>
        </p:txBody>
      </p:sp>
    </p:spTree>
    <p:extLst>
      <p:ext uri="{BB962C8B-B14F-4D97-AF65-F5344CB8AC3E}">
        <p14:creationId xmlns:p14="http://schemas.microsoft.com/office/powerpoint/2010/main" val="1685210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8909" y="262677"/>
            <a:ext cx="11573197" cy="724247"/>
          </a:xfrm>
        </p:spPr>
        <p:txBody>
          <a:bodyPr>
            <a:normAutofit/>
          </a:bodyPr>
          <a:lstStyle/>
          <a:p>
            <a:r>
              <a:rPr lang="en-US" sz="3000" dirty="0">
                <a:latin typeface="Copperplate Gothic Bold" panose="020E0705020206020404" pitchFamily="34" charset="0"/>
              </a:rPr>
              <a:t>Inp</a:t>
            </a:r>
            <a:r>
              <a:rPr lang="en-US" sz="3000" dirty="0">
                <a:solidFill>
                  <a:schemeClr val="accent1"/>
                </a:solidFill>
                <a:latin typeface="Copperplate Gothic Bold" panose="020E0705020206020404" pitchFamily="34" charset="0"/>
              </a:rPr>
              <a:t>ut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and</a:t>
            </a:r>
            <a:r>
              <a:rPr lang="en-US" sz="3000" dirty="0">
                <a:latin typeface="Copperplate Gothic Bold" panose="020E0705020206020404" pitchFamily="34" charset="0"/>
              </a:rPr>
              <a:t> Out</a:t>
            </a:r>
            <a:r>
              <a:rPr lang="en-US" sz="3000" dirty="0">
                <a:solidFill>
                  <a:schemeClr val="accent1"/>
                </a:solidFill>
                <a:latin typeface="Copperplate Gothic Bold" panose="020E0705020206020404" pitchFamily="34" charset="0"/>
              </a:rPr>
              <a:t>put </a:t>
            </a:r>
            <a:r>
              <a:rPr lang="en-US" sz="3000" dirty="0">
                <a:latin typeface="Copperplate Gothic Bold" panose="020E0705020206020404" pitchFamily="34" charset="0"/>
              </a:rPr>
              <a:t>Scr</a:t>
            </a:r>
            <a:r>
              <a:rPr lang="en-US" sz="3000" dirty="0">
                <a:solidFill>
                  <a:schemeClr val="accent1"/>
                </a:solidFill>
                <a:latin typeface="Copperplate Gothic Bold" panose="020E0705020206020404" pitchFamily="34" charset="0"/>
              </a:rPr>
              <a:t>een</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Sh</a:t>
            </a:r>
            <a:r>
              <a:rPr lang="en-US" sz="3000" dirty="0">
                <a:latin typeface="Copperplate Gothic Bold" panose="020E0705020206020404" pitchFamily="34" charset="0"/>
              </a:rPr>
              <a:t>ots</a:t>
            </a:r>
          </a:p>
        </p:txBody>
      </p:sp>
      <p:sp>
        <p:nvSpPr>
          <p:cNvPr id="45" name="Rectangle 44">
            <a:extLst>
              <a:ext uri="{FF2B5EF4-FFF2-40B4-BE49-F238E27FC236}">
                <a16:creationId xmlns:a16="http://schemas.microsoft.com/office/drawing/2014/main" id="{6012DE67-6C1E-4B4B-92A4-1F4C2DEDF208}"/>
              </a:ext>
            </a:extLst>
          </p:cNvPr>
          <p:cNvSpPr/>
          <p:nvPr/>
        </p:nvSpPr>
        <p:spPr>
          <a:xfrm>
            <a:off x="1546" y="3461346"/>
            <a:ext cx="495693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45">
            <a:extLst>
              <a:ext uri="{FF2B5EF4-FFF2-40B4-BE49-F238E27FC236}">
                <a16:creationId xmlns:a16="http://schemas.microsoft.com/office/drawing/2014/main" id="{351F7D41-3C42-4B85-9CCF-92E470111DE0}"/>
              </a:ext>
            </a:extLst>
          </p:cNvPr>
          <p:cNvSpPr/>
          <p:nvPr/>
        </p:nvSpPr>
        <p:spPr>
          <a:xfrm rot="10800000">
            <a:off x="7233522" y="3461346"/>
            <a:ext cx="495847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7" name="그룹 4">
            <a:extLst>
              <a:ext uri="{FF2B5EF4-FFF2-40B4-BE49-F238E27FC236}">
                <a16:creationId xmlns:a16="http://schemas.microsoft.com/office/drawing/2014/main" id="{CC90342D-3B26-474E-8BA9-AFC81C30999E}"/>
              </a:ext>
            </a:extLst>
          </p:cNvPr>
          <p:cNvGrpSpPr/>
          <p:nvPr/>
        </p:nvGrpSpPr>
        <p:grpSpPr>
          <a:xfrm>
            <a:off x="4368416" y="1769262"/>
            <a:ext cx="3455171" cy="3900889"/>
            <a:chOff x="4613536" y="2164199"/>
            <a:chExt cx="2956435" cy="3337816"/>
          </a:xfrm>
        </p:grpSpPr>
        <p:sp>
          <p:nvSpPr>
            <p:cNvPr id="48" name="Pie 14">
              <a:extLst>
                <a:ext uri="{FF2B5EF4-FFF2-40B4-BE49-F238E27FC236}">
                  <a16:creationId xmlns:a16="http://schemas.microsoft.com/office/drawing/2014/main" id="{4A303D82-4AD0-47EB-A952-88440AB147B8}"/>
                </a:ext>
              </a:extLst>
            </p:cNvPr>
            <p:cNvSpPr/>
            <p:nvPr/>
          </p:nvSpPr>
          <p:spPr>
            <a:xfrm>
              <a:off x="4613536" y="2363855"/>
              <a:ext cx="2920588" cy="2920588"/>
            </a:xfrm>
            <a:prstGeom prst="pie">
              <a:avLst>
                <a:gd name="adj1" fmla="val 1077552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Pie 22">
              <a:extLst>
                <a:ext uri="{FF2B5EF4-FFF2-40B4-BE49-F238E27FC236}">
                  <a16:creationId xmlns:a16="http://schemas.microsoft.com/office/drawing/2014/main" id="{3711BEB3-379E-4F1F-905B-A982C2FCF04A}"/>
                </a:ext>
              </a:extLst>
            </p:cNvPr>
            <p:cNvSpPr/>
            <p:nvPr/>
          </p:nvSpPr>
          <p:spPr>
            <a:xfrm rot="10800000">
              <a:off x="4649383" y="2381767"/>
              <a:ext cx="2920588" cy="2920588"/>
            </a:xfrm>
            <a:prstGeom prst="pie">
              <a:avLst>
                <a:gd name="adj1" fmla="val 10775528"/>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0" name="Oval 49">
              <a:extLst>
                <a:ext uri="{FF2B5EF4-FFF2-40B4-BE49-F238E27FC236}">
                  <a16:creationId xmlns:a16="http://schemas.microsoft.com/office/drawing/2014/main" id="{3A1DA3CD-8333-4FC1-ABC5-235D871E8D42}"/>
                </a:ext>
              </a:extLst>
            </p:cNvPr>
            <p:cNvSpPr/>
            <p:nvPr/>
          </p:nvSpPr>
          <p:spPr>
            <a:xfrm>
              <a:off x="5118427" y="2853991"/>
              <a:ext cx="1946652" cy="1946652"/>
            </a:xfrm>
            <a:prstGeom prst="ellipse">
              <a:avLst/>
            </a:prstGeom>
            <a:solidFill>
              <a:schemeClr val="bg1"/>
            </a:solid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Isosceles Triangle 50">
              <a:extLst>
                <a:ext uri="{FF2B5EF4-FFF2-40B4-BE49-F238E27FC236}">
                  <a16:creationId xmlns:a16="http://schemas.microsoft.com/office/drawing/2014/main" id="{D344692D-CC5B-4069-9725-4E11FC4B799E}"/>
                </a:ext>
              </a:extLst>
            </p:cNvPr>
            <p:cNvSpPr/>
            <p:nvPr/>
          </p:nvSpPr>
          <p:spPr>
            <a:xfrm rot="5400000">
              <a:off x="5911556" y="2299861"/>
              <a:ext cx="847738" cy="57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Isosceles Triangle 51">
              <a:extLst>
                <a:ext uri="{FF2B5EF4-FFF2-40B4-BE49-F238E27FC236}">
                  <a16:creationId xmlns:a16="http://schemas.microsoft.com/office/drawing/2014/main" id="{4EC06A36-9B13-434A-BE79-66F301E7DBFA}"/>
                </a:ext>
              </a:extLst>
            </p:cNvPr>
            <p:cNvSpPr/>
            <p:nvPr/>
          </p:nvSpPr>
          <p:spPr>
            <a:xfrm rot="16200000">
              <a:off x="5424212" y="4789939"/>
              <a:ext cx="847738" cy="5764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3" name="Oval 52">
            <a:extLst>
              <a:ext uri="{FF2B5EF4-FFF2-40B4-BE49-F238E27FC236}">
                <a16:creationId xmlns:a16="http://schemas.microsoft.com/office/drawing/2014/main" id="{87029278-59D0-4A7E-89DC-561D7A85624A}"/>
              </a:ext>
            </a:extLst>
          </p:cNvPr>
          <p:cNvSpPr/>
          <p:nvPr/>
        </p:nvSpPr>
        <p:spPr>
          <a:xfrm>
            <a:off x="5466882" y="3090587"/>
            <a:ext cx="1258239" cy="12582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Freeform 55">
            <a:extLst>
              <a:ext uri="{FF2B5EF4-FFF2-40B4-BE49-F238E27FC236}">
                <a16:creationId xmlns:a16="http://schemas.microsoft.com/office/drawing/2014/main" id="{4BF66E3F-6AF2-4346-B798-CDFBA59121BF}"/>
              </a:ext>
            </a:extLst>
          </p:cNvPr>
          <p:cNvSpPr/>
          <p:nvPr/>
        </p:nvSpPr>
        <p:spPr>
          <a:xfrm rot="2700000">
            <a:off x="5922840" y="3310061"/>
            <a:ext cx="346320" cy="84860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16">
            <a:extLst>
              <a:ext uri="{FF2B5EF4-FFF2-40B4-BE49-F238E27FC236}">
                <a16:creationId xmlns:a16="http://schemas.microsoft.com/office/drawing/2014/main" id="{4C2A6C94-341E-4680-8BC4-890A8C2DEDC5}"/>
              </a:ext>
            </a:extLst>
          </p:cNvPr>
          <p:cNvGrpSpPr/>
          <p:nvPr/>
        </p:nvGrpSpPr>
        <p:grpSpPr>
          <a:xfrm rot="20618438">
            <a:off x="335165" y="1715947"/>
            <a:ext cx="2805323" cy="2766982"/>
            <a:chOff x="-116760" y="950876"/>
            <a:chExt cx="6261875" cy="5934029"/>
          </a:xfrm>
        </p:grpSpPr>
        <p:grpSp>
          <p:nvGrpSpPr>
            <p:cNvPr id="18" name="Group 17">
              <a:extLst>
                <a:ext uri="{FF2B5EF4-FFF2-40B4-BE49-F238E27FC236}">
                  <a16:creationId xmlns:a16="http://schemas.microsoft.com/office/drawing/2014/main" id="{FD4B1552-8B2F-4560-AC9C-23D5A40E32C7}"/>
                </a:ext>
              </a:extLst>
            </p:cNvPr>
            <p:cNvGrpSpPr/>
            <p:nvPr/>
          </p:nvGrpSpPr>
          <p:grpSpPr>
            <a:xfrm rot="532827">
              <a:off x="-116760" y="3488410"/>
              <a:ext cx="3619070" cy="3396495"/>
              <a:chOff x="509678" y="1797347"/>
              <a:chExt cx="2339381" cy="2195507"/>
            </a:xfrm>
          </p:grpSpPr>
          <p:sp>
            <p:nvSpPr>
              <p:cNvPr id="32" name="Rounded Rectangle 41">
                <a:extLst>
                  <a:ext uri="{FF2B5EF4-FFF2-40B4-BE49-F238E27FC236}">
                    <a16:creationId xmlns:a16="http://schemas.microsoft.com/office/drawing/2014/main" id="{CEA38BE3-3B34-4F40-951F-6B23135AA782}"/>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2">
                <a:extLst>
                  <a:ext uri="{FF2B5EF4-FFF2-40B4-BE49-F238E27FC236}">
                    <a16:creationId xmlns:a16="http://schemas.microsoft.com/office/drawing/2014/main" id="{6B2E1A28-A3A1-48CB-AF6A-FE570D06256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3">
                <a:extLst>
                  <a:ext uri="{FF2B5EF4-FFF2-40B4-BE49-F238E27FC236}">
                    <a16:creationId xmlns:a16="http://schemas.microsoft.com/office/drawing/2014/main" id="{57DBF3E8-52AA-4FBF-B1C1-15C1F23ADE13}"/>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4">
                <a:extLst>
                  <a:ext uri="{FF2B5EF4-FFF2-40B4-BE49-F238E27FC236}">
                    <a16:creationId xmlns:a16="http://schemas.microsoft.com/office/drawing/2014/main" id="{F7663279-B6AE-4E9E-A4F4-6222365B6C95}"/>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5">
                <a:extLst>
                  <a:ext uri="{FF2B5EF4-FFF2-40B4-BE49-F238E27FC236}">
                    <a16:creationId xmlns:a16="http://schemas.microsoft.com/office/drawing/2014/main" id="{B9EB611C-5EB2-4177-9638-5E3FAA69BA8D}"/>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6">
                <a:extLst>
                  <a:ext uri="{FF2B5EF4-FFF2-40B4-BE49-F238E27FC236}">
                    <a16:creationId xmlns:a16="http://schemas.microsoft.com/office/drawing/2014/main" id="{C734CFA2-188C-42B5-97C5-7785043D96F2}"/>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7">
                <a:extLst>
                  <a:ext uri="{FF2B5EF4-FFF2-40B4-BE49-F238E27FC236}">
                    <a16:creationId xmlns:a16="http://schemas.microsoft.com/office/drawing/2014/main" id="{CDD7C1BD-EB49-4999-A6D6-D2C61ECD655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68">
                <a:extLst>
                  <a:ext uri="{FF2B5EF4-FFF2-40B4-BE49-F238E27FC236}">
                    <a16:creationId xmlns:a16="http://schemas.microsoft.com/office/drawing/2014/main" id="{032718DA-7EBD-47DD-A7D0-7FCDA695336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69">
                <a:extLst>
                  <a:ext uri="{FF2B5EF4-FFF2-40B4-BE49-F238E27FC236}">
                    <a16:creationId xmlns:a16="http://schemas.microsoft.com/office/drawing/2014/main" id="{D73E779D-3444-48C2-87A0-19E19F675F04}"/>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39">
                <a:extLst>
                  <a:ext uri="{FF2B5EF4-FFF2-40B4-BE49-F238E27FC236}">
                    <a16:creationId xmlns:a16="http://schemas.microsoft.com/office/drawing/2014/main" id="{AB1F6D72-8207-42B0-A2B5-7853632872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39">
                <a:extLst>
                  <a:ext uri="{FF2B5EF4-FFF2-40B4-BE49-F238E27FC236}">
                    <a16:creationId xmlns:a16="http://schemas.microsoft.com/office/drawing/2014/main" id="{58478D84-3615-4332-A9B8-8A68E490CE6B}"/>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9" name="Group 18">
              <a:extLst>
                <a:ext uri="{FF2B5EF4-FFF2-40B4-BE49-F238E27FC236}">
                  <a16:creationId xmlns:a16="http://schemas.microsoft.com/office/drawing/2014/main" id="{AAF07725-C3E5-40E1-B9AD-352484037939}"/>
                </a:ext>
              </a:extLst>
            </p:cNvPr>
            <p:cNvGrpSpPr/>
            <p:nvPr/>
          </p:nvGrpSpPr>
          <p:grpSpPr>
            <a:xfrm rot="532827">
              <a:off x="2526045" y="950876"/>
              <a:ext cx="3619070" cy="3396495"/>
              <a:chOff x="509678" y="1797347"/>
              <a:chExt cx="2339381" cy="2195507"/>
            </a:xfrm>
          </p:grpSpPr>
          <p:sp>
            <p:nvSpPr>
              <p:cNvPr id="20" name="Rounded Rectangle 16">
                <a:extLst>
                  <a:ext uri="{FF2B5EF4-FFF2-40B4-BE49-F238E27FC236}">
                    <a16:creationId xmlns:a16="http://schemas.microsoft.com/office/drawing/2014/main" id="{990C2429-10FE-47CF-98F6-634997324F57}"/>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7">
                <a:extLst>
                  <a:ext uri="{FF2B5EF4-FFF2-40B4-BE49-F238E27FC236}">
                    <a16:creationId xmlns:a16="http://schemas.microsoft.com/office/drawing/2014/main" id="{9E66CA79-FBE2-47F5-BEF1-F658A62E2167}"/>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18">
                <a:extLst>
                  <a:ext uri="{FF2B5EF4-FFF2-40B4-BE49-F238E27FC236}">
                    <a16:creationId xmlns:a16="http://schemas.microsoft.com/office/drawing/2014/main" id="{6082F3BF-79B5-44D2-A96F-ABE210894940}"/>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19">
                <a:extLst>
                  <a:ext uri="{FF2B5EF4-FFF2-40B4-BE49-F238E27FC236}">
                    <a16:creationId xmlns:a16="http://schemas.microsoft.com/office/drawing/2014/main" id="{323AACA1-241D-4BA6-BB4A-AFFC09DA75D3}"/>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0">
                <a:extLst>
                  <a:ext uri="{FF2B5EF4-FFF2-40B4-BE49-F238E27FC236}">
                    <a16:creationId xmlns:a16="http://schemas.microsoft.com/office/drawing/2014/main" id="{267630FF-4F8F-4A4F-A76D-EC887A9FFD1F}"/>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1">
                <a:extLst>
                  <a:ext uri="{FF2B5EF4-FFF2-40B4-BE49-F238E27FC236}">
                    <a16:creationId xmlns:a16="http://schemas.microsoft.com/office/drawing/2014/main" id="{AD9639BE-06DD-49A3-AFED-361B52D1BFA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Rounded Rectangle 22">
                <a:extLst>
                  <a:ext uri="{FF2B5EF4-FFF2-40B4-BE49-F238E27FC236}">
                    <a16:creationId xmlns:a16="http://schemas.microsoft.com/office/drawing/2014/main" id="{E009D20B-782D-4AC9-A596-F24C3D2E7CED}"/>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23">
                <a:extLst>
                  <a:ext uri="{FF2B5EF4-FFF2-40B4-BE49-F238E27FC236}">
                    <a16:creationId xmlns:a16="http://schemas.microsoft.com/office/drawing/2014/main" id="{0FF643B8-09C7-4C49-A888-CE873C5CBCDC}"/>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24">
                <a:extLst>
                  <a:ext uri="{FF2B5EF4-FFF2-40B4-BE49-F238E27FC236}">
                    <a16:creationId xmlns:a16="http://schemas.microsoft.com/office/drawing/2014/main" id="{7324454F-6093-4E6A-912D-670024709EBD}"/>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39">
                <a:extLst>
                  <a:ext uri="{FF2B5EF4-FFF2-40B4-BE49-F238E27FC236}">
                    <a16:creationId xmlns:a16="http://schemas.microsoft.com/office/drawing/2014/main" id="{829D1C80-C43A-490D-80F0-D0CDE938380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39">
                <a:extLst>
                  <a:ext uri="{FF2B5EF4-FFF2-40B4-BE49-F238E27FC236}">
                    <a16:creationId xmlns:a16="http://schemas.microsoft.com/office/drawing/2014/main" id="{46B82314-6305-408A-B217-EDF3D1EAF1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21">
                <a:extLst>
                  <a:ext uri="{FF2B5EF4-FFF2-40B4-BE49-F238E27FC236}">
                    <a16:creationId xmlns:a16="http://schemas.microsoft.com/office/drawing/2014/main" id="{3E3C076C-1BF1-4EEE-B479-EB03797FBDA5}"/>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3" name="Group 42">
            <a:extLst>
              <a:ext uri="{FF2B5EF4-FFF2-40B4-BE49-F238E27FC236}">
                <a16:creationId xmlns:a16="http://schemas.microsoft.com/office/drawing/2014/main" id="{B136DBE6-E903-4C6C-BC18-753391989979}"/>
              </a:ext>
            </a:extLst>
          </p:cNvPr>
          <p:cNvGrpSpPr/>
          <p:nvPr/>
        </p:nvGrpSpPr>
        <p:grpSpPr>
          <a:xfrm rot="20618438">
            <a:off x="8624965" y="3117366"/>
            <a:ext cx="2556615" cy="2462919"/>
            <a:chOff x="-116760" y="950876"/>
            <a:chExt cx="6261875" cy="5934029"/>
          </a:xfrm>
        </p:grpSpPr>
        <p:grpSp>
          <p:nvGrpSpPr>
            <p:cNvPr id="44" name="Group 43">
              <a:extLst>
                <a:ext uri="{FF2B5EF4-FFF2-40B4-BE49-F238E27FC236}">
                  <a16:creationId xmlns:a16="http://schemas.microsoft.com/office/drawing/2014/main" id="{D087818A-57B9-48D0-82B8-26889A07FC3C}"/>
                </a:ext>
              </a:extLst>
            </p:cNvPr>
            <p:cNvGrpSpPr/>
            <p:nvPr/>
          </p:nvGrpSpPr>
          <p:grpSpPr>
            <a:xfrm rot="532827">
              <a:off x="-116760" y="3488410"/>
              <a:ext cx="3619070" cy="3396495"/>
              <a:chOff x="509678" y="1797347"/>
              <a:chExt cx="2339381" cy="2195507"/>
            </a:xfrm>
          </p:grpSpPr>
          <p:sp>
            <p:nvSpPr>
              <p:cNvPr id="72" name="Rounded Rectangle 41">
                <a:extLst>
                  <a:ext uri="{FF2B5EF4-FFF2-40B4-BE49-F238E27FC236}">
                    <a16:creationId xmlns:a16="http://schemas.microsoft.com/office/drawing/2014/main" id="{3471E699-E354-4A81-8B27-9EFFC550E12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2">
                <a:extLst>
                  <a:ext uri="{FF2B5EF4-FFF2-40B4-BE49-F238E27FC236}">
                    <a16:creationId xmlns:a16="http://schemas.microsoft.com/office/drawing/2014/main" id="{C994524D-7170-4776-BD81-0912CE090C1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3">
                <a:extLst>
                  <a:ext uri="{FF2B5EF4-FFF2-40B4-BE49-F238E27FC236}">
                    <a16:creationId xmlns:a16="http://schemas.microsoft.com/office/drawing/2014/main" id="{B00AB6E5-A4B1-422A-8031-D13BE0EE741B}"/>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Rounded Rectangle 64">
                <a:extLst>
                  <a:ext uri="{FF2B5EF4-FFF2-40B4-BE49-F238E27FC236}">
                    <a16:creationId xmlns:a16="http://schemas.microsoft.com/office/drawing/2014/main" id="{E98C74CD-968E-4F4E-95CB-1E31692F6B4E}"/>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65">
                <a:extLst>
                  <a:ext uri="{FF2B5EF4-FFF2-40B4-BE49-F238E27FC236}">
                    <a16:creationId xmlns:a16="http://schemas.microsoft.com/office/drawing/2014/main" id="{8E12D168-8A09-4999-945A-1274BC12A747}"/>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ounded Rectangle 66">
                <a:extLst>
                  <a:ext uri="{FF2B5EF4-FFF2-40B4-BE49-F238E27FC236}">
                    <a16:creationId xmlns:a16="http://schemas.microsoft.com/office/drawing/2014/main" id="{F078A890-2021-49F1-B515-B2C29058701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67">
                <a:extLst>
                  <a:ext uri="{FF2B5EF4-FFF2-40B4-BE49-F238E27FC236}">
                    <a16:creationId xmlns:a16="http://schemas.microsoft.com/office/drawing/2014/main" id="{59E91962-D993-41B0-B061-61233DCCD43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Rounded Rectangle 68">
                <a:extLst>
                  <a:ext uri="{FF2B5EF4-FFF2-40B4-BE49-F238E27FC236}">
                    <a16:creationId xmlns:a16="http://schemas.microsoft.com/office/drawing/2014/main" id="{F60838CE-2557-40A7-A049-0020FDBA4B59}"/>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9">
                <a:extLst>
                  <a:ext uri="{FF2B5EF4-FFF2-40B4-BE49-F238E27FC236}">
                    <a16:creationId xmlns:a16="http://schemas.microsoft.com/office/drawing/2014/main" id="{53A351E1-E7A5-4177-AB5C-66BE1394033B}"/>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39">
                <a:extLst>
                  <a:ext uri="{FF2B5EF4-FFF2-40B4-BE49-F238E27FC236}">
                    <a16:creationId xmlns:a16="http://schemas.microsoft.com/office/drawing/2014/main" id="{4284BF43-127C-4FC6-9CE5-E66916E4F1C0}"/>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39">
                <a:extLst>
                  <a:ext uri="{FF2B5EF4-FFF2-40B4-BE49-F238E27FC236}">
                    <a16:creationId xmlns:a16="http://schemas.microsoft.com/office/drawing/2014/main" id="{B7E06E68-12A1-4C94-89DC-DF98D483DB72}"/>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9" name="Group 58">
              <a:extLst>
                <a:ext uri="{FF2B5EF4-FFF2-40B4-BE49-F238E27FC236}">
                  <a16:creationId xmlns:a16="http://schemas.microsoft.com/office/drawing/2014/main" id="{03959ED9-07D0-4258-86D8-1FEA77D8B191}"/>
                </a:ext>
              </a:extLst>
            </p:cNvPr>
            <p:cNvGrpSpPr/>
            <p:nvPr/>
          </p:nvGrpSpPr>
          <p:grpSpPr>
            <a:xfrm rot="532827">
              <a:off x="2526045" y="950876"/>
              <a:ext cx="3619070" cy="3396495"/>
              <a:chOff x="509678" y="1797347"/>
              <a:chExt cx="2339381" cy="2195507"/>
            </a:xfrm>
          </p:grpSpPr>
          <p:sp>
            <p:nvSpPr>
              <p:cNvPr id="60" name="Rounded Rectangle 16">
                <a:extLst>
                  <a:ext uri="{FF2B5EF4-FFF2-40B4-BE49-F238E27FC236}">
                    <a16:creationId xmlns:a16="http://schemas.microsoft.com/office/drawing/2014/main" id="{486CCFEA-1DA3-4459-809F-9A28DBEEAC76}"/>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17">
                <a:extLst>
                  <a:ext uri="{FF2B5EF4-FFF2-40B4-BE49-F238E27FC236}">
                    <a16:creationId xmlns:a16="http://schemas.microsoft.com/office/drawing/2014/main" id="{45B4888D-60AE-4D18-986D-801F30FA437A}"/>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18">
                <a:extLst>
                  <a:ext uri="{FF2B5EF4-FFF2-40B4-BE49-F238E27FC236}">
                    <a16:creationId xmlns:a16="http://schemas.microsoft.com/office/drawing/2014/main" id="{AC773229-3948-459A-9A6A-8DC9E7F00974}"/>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19">
                <a:extLst>
                  <a:ext uri="{FF2B5EF4-FFF2-40B4-BE49-F238E27FC236}">
                    <a16:creationId xmlns:a16="http://schemas.microsoft.com/office/drawing/2014/main" id="{25A51168-D020-46AA-9A14-F0668CC1F9D7}"/>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Rounded Rectangle 20">
                <a:extLst>
                  <a:ext uri="{FF2B5EF4-FFF2-40B4-BE49-F238E27FC236}">
                    <a16:creationId xmlns:a16="http://schemas.microsoft.com/office/drawing/2014/main" id="{5B4C0A4C-1C7B-4593-8042-5DAB1F1FE8EC}"/>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Rounded Rectangle 21">
                <a:extLst>
                  <a:ext uri="{FF2B5EF4-FFF2-40B4-BE49-F238E27FC236}">
                    <a16:creationId xmlns:a16="http://schemas.microsoft.com/office/drawing/2014/main" id="{A438375C-543F-41AD-97EB-13ECD4C163F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Rounded Rectangle 22">
                <a:extLst>
                  <a:ext uri="{FF2B5EF4-FFF2-40B4-BE49-F238E27FC236}">
                    <a16:creationId xmlns:a16="http://schemas.microsoft.com/office/drawing/2014/main" id="{94AC8DA6-4FB1-4370-8B74-AE6D862B7014}"/>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3">
                <a:extLst>
                  <a:ext uri="{FF2B5EF4-FFF2-40B4-BE49-F238E27FC236}">
                    <a16:creationId xmlns:a16="http://schemas.microsoft.com/office/drawing/2014/main" id="{91B194B9-93A1-45CF-AF13-BB2DCBE97526}"/>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24">
                <a:extLst>
                  <a:ext uri="{FF2B5EF4-FFF2-40B4-BE49-F238E27FC236}">
                    <a16:creationId xmlns:a16="http://schemas.microsoft.com/office/drawing/2014/main" id="{CF1B23B8-16BB-430B-9104-34C7A656D67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Oval 39">
                <a:extLst>
                  <a:ext uri="{FF2B5EF4-FFF2-40B4-BE49-F238E27FC236}">
                    <a16:creationId xmlns:a16="http://schemas.microsoft.com/office/drawing/2014/main" id="{429953B8-9193-4CEC-A29A-5D2FA5B3EB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Oval 39">
                <a:extLst>
                  <a:ext uri="{FF2B5EF4-FFF2-40B4-BE49-F238E27FC236}">
                    <a16:creationId xmlns:a16="http://schemas.microsoft.com/office/drawing/2014/main" id="{A83F080D-C210-49FD-B2B5-EB11CCD376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21">
                <a:extLst>
                  <a:ext uri="{FF2B5EF4-FFF2-40B4-BE49-F238E27FC236}">
                    <a16:creationId xmlns:a16="http://schemas.microsoft.com/office/drawing/2014/main" id="{C005F117-C240-478A-B0F0-D52C4178ABC1}"/>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sp>
        <p:nvSpPr>
          <p:cNvPr id="83" name="Text Placeholder 1">
            <a:extLst>
              <a:ext uri="{FF2B5EF4-FFF2-40B4-BE49-F238E27FC236}">
                <a16:creationId xmlns:a16="http://schemas.microsoft.com/office/drawing/2014/main" id="{14CBB860-16E1-468B-A810-E9216BD1BB5D}"/>
              </a:ext>
            </a:extLst>
          </p:cNvPr>
          <p:cNvSpPr txBox="1">
            <a:spLocks/>
          </p:cNvSpPr>
          <p:nvPr/>
        </p:nvSpPr>
        <p:spPr>
          <a:xfrm>
            <a:off x="731870" y="654935"/>
            <a:ext cx="11573197" cy="724247"/>
          </a:xfrm>
          <a:prstGeom prst="rect">
            <a:avLst/>
          </a:prstGeom>
        </p:spPr>
        <p:txBody>
          <a:bodyPr anchor="ctr">
            <a:normAutofit/>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latin typeface="Copperplate Gothic Bold" panose="020E0705020206020404" pitchFamily="34" charset="0"/>
              </a:rPr>
              <a:t>For</a:t>
            </a:r>
            <a:r>
              <a:rPr lang="en-US" sz="3000" dirty="0">
                <a:latin typeface="Copperplate Gothic Bold" panose="020E0705020206020404" pitchFamily="34" charset="0"/>
              </a:rPr>
              <a:t> hea</a:t>
            </a:r>
            <a:r>
              <a:rPr lang="en-US" sz="3000" dirty="0">
                <a:solidFill>
                  <a:schemeClr val="accent1"/>
                </a:solidFill>
                <a:latin typeface="Copperplate Gothic Bold" panose="020E0705020206020404" pitchFamily="34" charset="0"/>
              </a:rPr>
              <a:t>rt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dis</a:t>
            </a:r>
            <a:r>
              <a:rPr lang="en-US" sz="3000" dirty="0">
                <a:latin typeface="Copperplate Gothic Bold" panose="020E0705020206020404" pitchFamily="34" charset="0"/>
              </a:rPr>
              <a:t>ease</a:t>
            </a:r>
            <a:endParaRPr lang="en-US" sz="3000" dirty="0">
              <a:solidFill>
                <a:schemeClr val="accent1"/>
              </a:solidFill>
              <a:latin typeface="Copperplate Gothic Bold" panose="020E0705020206020404" pitchFamily="34" charset="0"/>
            </a:endParaRPr>
          </a:p>
        </p:txBody>
      </p:sp>
      <p:pic>
        <p:nvPicPr>
          <p:cNvPr id="4" name="Picture 3">
            <a:extLst>
              <a:ext uri="{FF2B5EF4-FFF2-40B4-BE49-F238E27FC236}">
                <a16:creationId xmlns:a16="http://schemas.microsoft.com/office/drawing/2014/main" id="{61405456-3E39-4EB8-9D5F-CA9489A2FF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77" y="1466053"/>
            <a:ext cx="5835160" cy="4384500"/>
          </a:xfrm>
          <a:prstGeom prst="rect">
            <a:avLst/>
          </a:prstGeom>
        </p:spPr>
      </p:pic>
      <p:pic>
        <p:nvPicPr>
          <p:cNvPr id="6" name="Picture 5">
            <a:extLst>
              <a:ext uri="{FF2B5EF4-FFF2-40B4-BE49-F238E27FC236}">
                <a16:creationId xmlns:a16="http://schemas.microsoft.com/office/drawing/2014/main" id="{B7EF9C9C-51FD-433E-9BDC-7E08D4A90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2082" y="1466053"/>
            <a:ext cx="5947950" cy="4384500"/>
          </a:xfrm>
          <a:prstGeom prst="rect">
            <a:avLst/>
          </a:prstGeom>
        </p:spPr>
      </p:pic>
    </p:spTree>
    <p:extLst>
      <p:ext uri="{BB962C8B-B14F-4D97-AF65-F5344CB8AC3E}">
        <p14:creationId xmlns:p14="http://schemas.microsoft.com/office/powerpoint/2010/main" val="368858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8909" y="262677"/>
            <a:ext cx="11573197" cy="724247"/>
          </a:xfrm>
        </p:spPr>
        <p:txBody>
          <a:bodyPr>
            <a:normAutofit/>
          </a:bodyPr>
          <a:lstStyle/>
          <a:p>
            <a:r>
              <a:rPr lang="en-US" sz="3000" dirty="0">
                <a:latin typeface="Copperplate Gothic Bold" panose="020E0705020206020404" pitchFamily="34" charset="0"/>
              </a:rPr>
              <a:t>Inp</a:t>
            </a:r>
            <a:r>
              <a:rPr lang="en-US" sz="3000" dirty="0">
                <a:solidFill>
                  <a:schemeClr val="accent1"/>
                </a:solidFill>
                <a:latin typeface="Copperplate Gothic Bold" panose="020E0705020206020404" pitchFamily="34" charset="0"/>
              </a:rPr>
              <a:t>ut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and</a:t>
            </a:r>
            <a:r>
              <a:rPr lang="en-US" sz="3000" dirty="0">
                <a:latin typeface="Copperplate Gothic Bold" panose="020E0705020206020404" pitchFamily="34" charset="0"/>
              </a:rPr>
              <a:t> Out</a:t>
            </a:r>
            <a:r>
              <a:rPr lang="en-US" sz="3000" dirty="0">
                <a:solidFill>
                  <a:schemeClr val="accent1"/>
                </a:solidFill>
                <a:latin typeface="Copperplate Gothic Bold" panose="020E0705020206020404" pitchFamily="34" charset="0"/>
              </a:rPr>
              <a:t>put </a:t>
            </a:r>
            <a:r>
              <a:rPr lang="en-US" sz="3000" dirty="0">
                <a:latin typeface="Copperplate Gothic Bold" panose="020E0705020206020404" pitchFamily="34" charset="0"/>
              </a:rPr>
              <a:t>Scr</a:t>
            </a:r>
            <a:r>
              <a:rPr lang="en-US" sz="3000" dirty="0">
                <a:solidFill>
                  <a:schemeClr val="accent1"/>
                </a:solidFill>
                <a:latin typeface="Copperplate Gothic Bold" panose="020E0705020206020404" pitchFamily="34" charset="0"/>
              </a:rPr>
              <a:t>een</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Sh</a:t>
            </a:r>
            <a:r>
              <a:rPr lang="en-US" sz="3000" dirty="0">
                <a:latin typeface="Copperplate Gothic Bold" panose="020E0705020206020404" pitchFamily="34" charset="0"/>
              </a:rPr>
              <a:t>ots</a:t>
            </a:r>
          </a:p>
        </p:txBody>
      </p:sp>
      <p:sp>
        <p:nvSpPr>
          <p:cNvPr id="45" name="Rectangle 44">
            <a:extLst>
              <a:ext uri="{FF2B5EF4-FFF2-40B4-BE49-F238E27FC236}">
                <a16:creationId xmlns:a16="http://schemas.microsoft.com/office/drawing/2014/main" id="{6012DE67-6C1E-4B4B-92A4-1F4C2DEDF208}"/>
              </a:ext>
            </a:extLst>
          </p:cNvPr>
          <p:cNvSpPr/>
          <p:nvPr/>
        </p:nvSpPr>
        <p:spPr>
          <a:xfrm>
            <a:off x="1546" y="3461346"/>
            <a:ext cx="495693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45">
            <a:extLst>
              <a:ext uri="{FF2B5EF4-FFF2-40B4-BE49-F238E27FC236}">
                <a16:creationId xmlns:a16="http://schemas.microsoft.com/office/drawing/2014/main" id="{351F7D41-3C42-4B85-9CCF-92E470111DE0}"/>
              </a:ext>
            </a:extLst>
          </p:cNvPr>
          <p:cNvSpPr/>
          <p:nvPr/>
        </p:nvSpPr>
        <p:spPr>
          <a:xfrm rot="10800000">
            <a:off x="7233522" y="3461346"/>
            <a:ext cx="495847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7" name="그룹 4">
            <a:extLst>
              <a:ext uri="{FF2B5EF4-FFF2-40B4-BE49-F238E27FC236}">
                <a16:creationId xmlns:a16="http://schemas.microsoft.com/office/drawing/2014/main" id="{CC90342D-3B26-474E-8BA9-AFC81C30999E}"/>
              </a:ext>
            </a:extLst>
          </p:cNvPr>
          <p:cNvGrpSpPr/>
          <p:nvPr/>
        </p:nvGrpSpPr>
        <p:grpSpPr>
          <a:xfrm>
            <a:off x="4368416" y="1769262"/>
            <a:ext cx="3455171" cy="3900889"/>
            <a:chOff x="4613536" y="2164199"/>
            <a:chExt cx="2956435" cy="3337816"/>
          </a:xfrm>
        </p:grpSpPr>
        <p:sp>
          <p:nvSpPr>
            <p:cNvPr id="48" name="Pie 14">
              <a:extLst>
                <a:ext uri="{FF2B5EF4-FFF2-40B4-BE49-F238E27FC236}">
                  <a16:creationId xmlns:a16="http://schemas.microsoft.com/office/drawing/2014/main" id="{4A303D82-4AD0-47EB-A952-88440AB147B8}"/>
                </a:ext>
              </a:extLst>
            </p:cNvPr>
            <p:cNvSpPr/>
            <p:nvPr/>
          </p:nvSpPr>
          <p:spPr>
            <a:xfrm>
              <a:off x="4613536" y="2363855"/>
              <a:ext cx="2920588" cy="2920588"/>
            </a:xfrm>
            <a:prstGeom prst="pie">
              <a:avLst>
                <a:gd name="adj1" fmla="val 1077552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Pie 22">
              <a:extLst>
                <a:ext uri="{FF2B5EF4-FFF2-40B4-BE49-F238E27FC236}">
                  <a16:creationId xmlns:a16="http://schemas.microsoft.com/office/drawing/2014/main" id="{3711BEB3-379E-4F1F-905B-A982C2FCF04A}"/>
                </a:ext>
              </a:extLst>
            </p:cNvPr>
            <p:cNvSpPr/>
            <p:nvPr/>
          </p:nvSpPr>
          <p:spPr>
            <a:xfrm rot="10800000">
              <a:off x="4649383" y="2381767"/>
              <a:ext cx="2920588" cy="2920588"/>
            </a:xfrm>
            <a:prstGeom prst="pie">
              <a:avLst>
                <a:gd name="adj1" fmla="val 10775528"/>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0" name="Oval 49">
              <a:extLst>
                <a:ext uri="{FF2B5EF4-FFF2-40B4-BE49-F238E27FC236}">
                  <a16:creationId xmlns:a16="http://schemas.microsoft.com/office/drawing/2014/main" id="{3A1DA3CD-8333-4FC1-ABC5-235D871E8D42}"/>
                </a:ext>
              </a:extLst>
            </p:cNvPr>
            <p:cNvSpPr/>
            <p:nvPr/>
          </p:nvSpPr>
          <p:spPr>
            <a:xfrm>
              <a:off x="5118427" y="2853991"/>
              <a:ext cx="1946652" cy="1946652"/>
            </a:xfrm>
            <a:prstGeom prst="ellipse">
              <a:avLst/>
            </a:prstGeom>
            <a:solidFill>
              <a:schemeClr val="bg1"/>
            </a:solid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Isosceles Triangle 50">
              <a:extLst>
                <a:ext uri="{FF2B5EF4-FFF2-40B4-BE49-F238E27FC236}">
                  <a16:creationId xmlns:a16="http://schemas.microsoft.com/office/drawing/2014/main" id="{D344692D-CC5B-4069-9725-4E11FC4B799E}"/>
                </a:ext>
              </a:extLst>
            </p:cNvPr>
            <p:cNvSpPr/>
            <p:nvPr/>
          </p:nvSpPr>
          <p:spPr>
            <a:xfrm rot="5400000">
              <a:off x="5911556" y="2299861"/>
              <a:ext cx="847738" cy="57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Isosceles Triangle 51">
              <a:extLst>
                <a:ext uri="{FF2B5EF4-FFF2-40B4-BE49-F238E27FC236}">
                  <a16:creationId xmlns:a16="http://schemas.microsoft.com/office/drawing/2014/main" id="{4EC06A36-9B13-434A-BE79-66F301E7DBFA}"/>
                </a:ext>
              </a:extLst>
            </p:cNvPr>
            <p:cNvSpPr/>
            <p:nvPr/>
          </p:nvSpPr>
          <p:spPr>
            <a:xfrm rot="16200000">
              <a:off x="5424212" y="4789939"/>
              <a:ext cx="847738" cy="5764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3" name="Oval 52">
            <a:extLst>
              <a:ext uri="{FF2B5EF4-FFF2-40B4-BE49-F238E27FC236}">
                <a16:creationId xmlns:a16="http://schemas.microsoft.com/office/drawing/2014/main" id="{87029278-59D0-4A7E-89DC-561D7A85624A}"/>
              </a:ext>
            </a:extLst>
          </p:cNvPr>
          <p:cNvSpPr/>
          <p:nvPr/>
        </p:nvSpPr>
        <p:spPr>
          <a:xfrm>
            <a:off x="5466882" y="3090587"/>
            <a:ext cx="1258239" cy="12582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Freeform 55">
            <a:extLst>
              <a:ext uri="{FF2B5EF4-FFF2-40B4-BE49-F238E27FC236}">
                <a16:creationId xmlns:a16="http://schemas.microsoft.com/office/drawing/2014/main" id="{4BF66E3F-6AF2-4346-B798-CDFBA59121BF}"/>
              </a:ext>
            </a:extLst>
          </p:cNvPr>
          <p:cNvSpPr/>
          <p:nvPr/>
        </p:nvSpPr>
        <p:spPr>
          <a:xfrm rot="2700000">
            <a:off x="5922840" y="3310061"/>
            <a:ext cx="346320" cy="84860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16">
            <a:extLst>
              <a:ext uri="{FF2B5EF4-FFF2-40B4-BE49-F238E27FC236}">
                <a16:creationId xmlns:a16="http://schemas.microsoft.com/office/drawing/2014/main" id="{4C2A6C94-341E-4680-8BC4-890A8C2DEDC5}"/>
              </a:ext>
            </a:extLst>
          </p:cNvPr>
          <p:cNvGrpSpPr/>
          <p:nvPr/>
        </p:nvGrpSpPr>
        <p:grpSpPr>
          <a:xfrm rot="20618438">
            <a:off x="335165" y="1715947"/>
            <a:ext cx="2805323" cy="2766982"/>
            <a:chOff x="-116760" y="950876"/>
            <a:chExt cx="6261875" cy="5934029"/>
          </a:xfrm>
        </p:grpSpPr>
        <p:grpSp>
          <p:nvGrpSpPr>
            <p:cNvPr id="18" name="Group 17">
              <a:extLst>
                <a:ext uri="{FF2B5EF4-FFF2-40B4-BE49-F238E27FC236}">
                  <a16:creationId xmlns:a16="http://schemas.microsoft.com/office/drawing/2014/main" id="{FD4B1552-8B2F-4560-AC9C-23D5A40E32C7}"/>
                </a:ext>
              </a:extLst>
            </p:cNvPr>
            <p:cNvGrpSpPr/>
            <p:nvPr/>
          </p:nvGrpSpPr>
          <p:grpSpPr>
            <a:xfrm rot="532827">
              <a:off x="-116760" y="3488410"/>
              <a:ext cx="3619070" cy="3396495"/>
              <a:chOff x="509678" y="1797347"/>
              <a:chExt cx="2339381" cy="2195507"/>
            </a:xfrm>
          </p:grpSpPr>
          <p:sp>
            <p:nvSpPr>
              <p:cNvPr id="32" name="Rounded Rectangle 41">
                <a:extLst>
                  <a:ext uri="{FF2B5EF4-FFF2-40B4-BE49-F238E27FC236}">
                    <a16:creationId xmlns:a16="http://schemas.microsoft.com/office/drawing/2014/main" id="{CEA38BE3-3B34-4F40-951F-6B23135AA782}"/>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2">
                <a:extLst>
                  <a:ext uri="{FF2B5EF4-FFF2-40B4-BE49-F238E27FC236}">
                    <a16:creationId xmlns:a16="http://schemas.microsoft.com/office/drawing/2014/main" id="{6B2E1A28-A3A1-48CB-AF6A-FE570D06256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3">
                <a:extLst>
                  <a:ext uri="{FF2B5EF4-FFF2-40B4-BE49-F238E27FC236}">
                    <a16:creationId xmlns:a16="http://schemas.microsoft.com/office/drawing/2014/main" id="{57DBF3E8-52AA-4FBF-B1C1-15C1F23ADE13}"/>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4">
                <a:extLst>
                  <a:ext uri="{FF2B5EF4-FFF2-40B4-BE49-F238E27FC236}">
                    <a16:creationId xmlns:a16="http://schemas.microsoft.com/office/drawing/2014/main" id="{F7663279-B6AE-4E9E-A4F4-6222365B6C95}"/>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5">
                <a:extLst>
                  <a:ext uri="{FF2B5EF4-FFF2-40B4-BE49-F238E27FC236}">
                    <a16:creationId xmlns:a16="http://schemas.microsoft.com/office/drawing/2014/main" id="{B9EB611C-5EB2-4177-9638-5E3FAA69BA8D}"/>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6">
                <a:extLst>
                  <a:ext uri="{FF2B5EF4-FFF2-40B4-BE49-F238E27FC236}">
                    <a16:creationId xmlns:a16="http://schemas.microsoft.com/office/drawing/2014/main" id="{C734CFA2-188C-42B5-97C5-7785043D96F2}"/>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7">
                <a:extLst>
                  <a:ext uri="{FF2B5EF4-FFF2-40B4-BE49-F238E27FC236}">
                    <a16:creationId xmlns:a16="http://schemas.microsoft.com/office/drawing/2014/main" id="{CDD7C1BD-EB49-4999-A6D6-D2C61ECD655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68">
                <a:extLst>
                  <a:ext uri="{FF2B5EF4-FFF2-40B4-BE49-F238E27FC236}">
                    <a16:creationId xmlns:a16="http://schemas.microsoft.com/office/drawing/2014/main" id="{032718DA-7EBD-47DD-A7D0-7FCDA695336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69">
                <a:extLst>
                  <a:ext uri="{FF2B5EF4-FFF2-40B4-BE49-F238E27FC236}">
                    <a16:creationId xmlns:a16="http://schemas.microsoft.com/office/drawing/2014/main" id="{D73E779D-3444-48C2-87A0-19E19F675F04}"/>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39">
                <a:extLst>
                  <a:ext uri="{FF2B5EF4-FFF2-40B4-BE49-F238E27FC236}">
                    <a16:creationId xmlns:a16="http://schemas.microsoft.com/office/drawing/2014/main" id="{AB1F6D72-8207-42B0-A2B5-7853632872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39">
                <a:extLst>
                  <a:ext uri="{FF2B5EF4-FFF2-40B4-BE49-F238E27FC236}">
                    <a16:creationId xmlns:a16="http://schemas.microsoft.com/office/drawing/2014/main" id="{58478D84-3615-4332-A9B8-8A68E490CE6B}"/>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9" name="Group 18">
              <a:extLst>
                <a:ext uri="{FF2B5EF4-FFF2-40B4-BE49-F238E27FC236}">
                  <a16:creationId xmlns:a16="http://schemas.microsoft.com/office/drawing/2014/main" id="{AAF07725-C3E5-40E1-B9AD-352484037939}"/>
                </a:ext>
              </a:extLst>
            </p:cNvPr>
            <p:cNvGrpSpPr/>
            <p:nvPr/>
          </p:nvGrpSpPr>
          <p:grpSpPr>
            <a:xfrm rot="532827">
              <a:off x="2526045" y="950876"/>
              <a:ext cx="3619070" cy="3396495"/>
              <a:chOff x="509678" y="1797347"/>
              <a:chExt cx="2339381" cy="2195507"/>
            </a:xfrm>
          </p:grpSpPr>
          <p:sp>
            <p:nvSpPr>
              <p:cNvPr id="20" name="Rounded Rectangle 16">
                <a:extLst>
                  <a:ext uri="{FF2B5EF4-FFF2-40B4-BE49-F238E27FC236}">
                    <a16:creationId xmlns:a16="http://schemas.microsoft.com/office/drawing/2014/main" id="{990C2429-10FE-47CF-98F6-634997324F57}"/>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7">
                <a:extLst>
                  <a:ext uri="{FF2B5EF4-FFF2-40B4-BE49-F238E27FC236}">
                    <a16:creationId xmlns:a16="http://schemas.microsoft.com/office/drawing/2014/main" id="{9E66CA79-FBE2-47F5-BEF1-F658A62E2167}"/>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18">
                <a:extLst>
                  <a:ext uri="{FF2B5EF4-FFF2-40B4-BE49-F238E27FC236}">
                    <a16:creationId xmlns:a16="http://schemas.microsoft.com/office/drawing/2014/main" id="{6082F3BF-79B5-44D2-A96F-ABE210894940}"/>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19">
                <a:extLst>
                  <a:ext uri="{FF2B5EF4-FFF2-40B4-BE49-F238E27FC236}">
                    <a16:creationId xmlns:a16="http://schemas.microsoft.com/office/drawing/2014/main" id="{323AACA1-241D-4BA6-BB4A-AFFC09DA75D3}"/>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0">
                <a:extLst>
                  <a:ext uri="{FF2B5EF4-FFF2-40B4-BE49-F238E27FC236}">
                    <a16:creationId xmlns:a16="http://schemas.microsoft.com/office/drawing/2014/main" id="{267630FF-4F8F-4A4F-A76D-EC887A9FFD1F}"/>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1">
                <a:extLst>
                  <a:ext uri="{FF2B5EF4-FFF2-40B4-BE49-F238E27FC236}">
                    <a16:creationId xmlns:a16="http://schemas.microsoft.com/office/drawing/2014/main" id="{AD9639BE-06DD-49A3-AFED-361B52D1BFA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Rounded Rectangle 22">
                <a:extLst>
                  <a:ext uri="{FF2B5EF4-FFF2-40B4-BE49-F238E27FC236}">
                    <a16:creationId xmlns:a16="http://schemas.microsoft.com/office/drawing/2014/main" id="{E009D20B-782D-4AC9-A596-F24C3D2E7CED}"/>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23">
                <a:extLst>
                  <a:ext uri="{FF2B5EF4-FFF2-40B4-BE49-F238E27FC236}">
                    <a16:creationId xmlns:a16="http://schemas.microsoft.com/office/drawing/2014/main" id="{0FF643B8-09C7-4C49-A888-CE873C5CBCDC}"/>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24">
                <a:extLst>
                  <a:ext uri="{FF2B5EF4-FFF2-40B4-BE49-F238E27FC236}">
                    <a16:creationId xmlns:a16="http://schemas.microsoft.com/office/drawing/2014/main" id="{7324454F-6093-4E6A-912D-670024709EBD}"/>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39">
                <a:extLst>
                  <a:ext uri="{FF2B5EF4-FFF2-40B4-BE49-F238E27FC236}">
                    <a16:creationId xmlns:a16="http://schemas.microsoft.com/office/drawing/2014/main" id="{829D1C80-C43A-490D-80F0-D0CDE938380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39">
                <a:extLst>
                  <a:ext uri="{FF2B5EF4-FFF2-40B4-BE49-F238E27FC236}">
                    <a16:creationId xmlns:a16="http://schemas.microsoft.com/office/drawing/2014/main" id="{46B82314-6305-408A-B217-EDF3D1EAF1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21">
                <a:extLst>
                  <a:ext uri="{FF2B5EF4-FFF2-40B4-BE49-F238E27FC236}">
                    <a16:creationId xmlns:a16="http://schemas.microsoft.com/office/drawing/2014/main" id="{3E3C076C-1BF1-4EEE-B479-EB03797FBDA5}"/>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3" name="Group 42">
            <a:extLst>
              <a:ext uri="{FF2B5EF4-FFF2-40B4-BE49-F238E27FC236}">
                <a16:creationId xmlns:a16="http://schemas.microsoft.com/office/drawing/2014/main" id="{B136DBE6-E903-4C6C-BC18-753391989979}"/>
              </a:ext>
            </a:extLst>
          </p:cNvPr>
          <p:cNvGrpSpPr/>
          <p:nvPr/>
        </p:nvGrpSpPr>
        <p:grpSpPr>
          <a:xfrm rot="20618438">
            <a:off x="8624965" y="3117366"/>
            <a:ext cx="2556615" cy="2462919"/>
            <a:chOff x="-116760" y="950876"/>
            <a:chExt cx="6261875" cy="5934029"/>
          </a:xfrm>
        </p:grpSpPr>
        <p:grpSp>
          <p:nvGrpSpPr>
            <p:cNvPr id="44" name="Group 43">
              <a:extLst>
                <a:ext uri="{FF2B5EF4-FFF2-40B4-BE49-F238E27FC236}">
                  <a16:creationId xmlns:a16="http://schemas.microsoft.com/office/drawing/2014/main" id="{D087818A-57B9-48D0-82B8-26889A07FC3C}"/>
                </a:ext>
              </a:extLst>
            </p:cNvPr>
            <p:cNvGrpSpPr/>
            <p:nvPr/>
          </p:nvGrpSpPr>
          <p:grpSpPr>
            <a:xfrm rot="532827">
              <a:off x="-116760" y="3488410"/>
              <a:ext cx="3619070" cy="3396495"/>
              <a:chOff x="509678" y="1797347"/>
              <a:chExt cx="2339381" cy="2195507"/>
            </a:xfrm>
          </p:grpSpPr>
          <p:sp>
            <p:nvSpPr>
              <p:cNvPr id="72" name="Rounded Rectangle 41">
                <a:extLst>
                  <a:ext uri="{FF2B5EF4-FFF2-40B4-BE49-F238E27FC236}">
                    <a16:creationId xmlns:a16="http://schemas.microsoft.com/office/drawing/2014/main" id="{3471E699-E354-4A81-8B27-9EFFC550E12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2">
                <a:extLst>
                  <a:ext uri="{FF2B5EF4-FFF2-40B4-BE49-F238E27FC236}">
                    <a16:creationId xmlns:a16="http://schemas.microsoft.com/office/drawing/2014/main" id="{C994524D-7170-4776-BD81-0912CE090C1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3">
                <a:extLst>
                  <a:ext uri="{FF2B5EF4-FFF2-40B4-BE49-F238E27FC236}">
                    <a16:creationId xmlns:a16="http://schemas.microsoft.com/office/drawing/2014/main" id="{B00AB6E5-A4B1-422A-8031-D13BE0EE741B}"/>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Rounded Rectangle 64">
                <a:extLst>
                  <a:ext uri="{FF2B5EF4-FFF2-40B4-BE49-F238E27FC236}">
                    <a16:creationId xmlns:a16="http://schemas.microsoft.com/office/drawing/2014/main" id="{E98C74CD-968E-4F4E-95CB-1E31692F6B4E}"/>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65">
                <a:extLst>
                  <a:ext uri="{FF2B5EF4-FFF2-40B4-BE49-F238E27FC236}">
                    <a16:creationId xmlns:a16="http://schemas.microsoft.com/office/drawing/2014/main" id="{8E12D168-8A09-4999-945A-1274BC12A747}"/>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ounded Rectangle 66">
                <a:extLst>
                  <a:ext uri="{FF2B5EF4-FFF2-40B4-BE49-F238E27FC236}">
                    <a16:creationId xmlns:a16="http://schemas.microsoft.com/office/drawing/2014/main" id="{F078A890-2021-49F1-B515-B2C29058701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67">
                <a:extLst>
                  <a:ext uri="{FF2B5EF4-FFF2-40B4-BE49-F238E27FC236}">
                    <a16:creationId xmlns:a16="http://schemas.microsoft.com/office/drawing/2014/main" id="{59E91962-D993-41B0-B061-61233DCCD43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Rounded Rectangle 68">
                <a:extLst>
                  <a:ext uri="{FF2B5EF4-FFF2-40B4-BE49-F238E27FC236}">
                    <a16:creationId xmlns:a16="http://schemas.microsoft.com/office/drawing/2014/main" id="{F60838CE-2557-40A7-A049-0020FDBA4B59}"/>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9">
                <a:extLst>
                  <a:ext uri="{FF2B5EF4-FFF2-40B4-BE49-F238E27FC236}">
                    <a16:creationId xmlns:a16="http://schemas.microsoft.com/office/drawing/2014/main" id="{53A351E1-E7A5-4177-AB5C-66BE1394033B}"/>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39">
                <a:extLst>
                  <a:ext uri="{FF2B5EF4-FFF2-40B4-BE49-F238E27FC236}">
                    <a16:creationId xmlns:a16="http://schemas.microsoft.com/office/drawing/2014/main" id="{4284BF43-127C-4FC6-9CE5-E66916E4F1C0}"/>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39">
                <a:extLst>
                  <a:ext uri="{FF2B5EF4-FFF2-40B4-BE49-F238E27FC236}">
                    <a16:creationId xmlns:a16="http://schemas.microsoft.com/office/drawing/2014/main" id="{B7E06E68-12A1-4C94-89DC-DF98D483DB72}"/>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9" name="Group 58">
              <a:extLst>
                <a:ext uri="{FF2B5EF4-FFF2-40B4-BE49-F238E27FC236}">
                  <a16:creationId xmlns:a16="http://schemas.microsoft.com/office/drawing/2014/main" id="{03959ED9-07D0-4258-86D8-1FEA77D8B191}"/>
                </a:ext>
              </a:extLst>
            </p:cNvPr>
            <p:cNvGrpSpPr/>
            <p:nvPr/>
          </p:nvGrpSpPr>
          <p:grpSpPr>
            <a:xfrm rot="532827">
              <a:off x="2526045" y="950876"/>
              <a:ext cx="3619070" cy="3396495"/>
              <a:chOff x="509678" y="1797347"/>
              <a:chExt cx="2339381" cy="2195507"/>
            </a:xfrm>
          </p:grpSpPr>
          <p:sp>
            <p:nvSpPr>
              <p:cNvPr id="60" name="Rounded Rectangle 16">
                <a:extLst>
                  <a:ext uri="{FF2B5EF4-FFF2-40B4-BE49-F238E27FC236}">
                    <a16:creationId xmlns:a16="http://schemas.microsoft.com/office/drawing/2014/main" id="{486CCFEA-1DA3-4459-809F-9A28DBEEAC76}"/>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17">
                <a:extLst>
                  <a:ext uri="{FF2B5EF4-FFF2-40B4-BE49-F238E27FC236}">
                    <a16:creationId xmlns:a16="http://schemas.microsoft.com/office/drawing/2014/main" id="{45B4888D-60AE-4D18-986D-801F30FA437A}"/>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18">
                <a:extLst>
                  <a:ext uri="{FF2B5EF4-FFF2-40B4-BE49-F238E27FC236}">
                    <a16:creationId xmlns:a16="http://schemas.microsoft.com/office/drawing/2014/main" id="{AC773229-3948-459A-9A6A-8DC9E7F00974}"/>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19">
                <a:extLst>
                  <a:ext uri="{FF2B5EF4-FFF2-40B4-BE49-F238E27FC236}">
                    <a16:creationId xmlns:a16="http://schemas.microsoft.com/office/drawing/2014/main" id="{25A51168-D020-46AA-9A14-F0668CC1F9D7}"/>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Rounded Rectangle 20">
                <a:extLst>
                  <a:ext uri="{FF2B5EF4-FFF2-40B4-BE49-F238E27FC236}">
                    <a16:creationId xmlns:a16="http://schemas.microsoft.com/office/drawing/2014/main" id="{5B4C0A4C-1C7B-4593-8042-5DAB1F1FE8EC}"/>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Rounded Rectangle 21">
                <a:extLst>
                  <a:ext uri="{FF2B5EF4-FFF2-40B4-BE49-F238E27FC236}">
                    <a16:creationId xmlns:a16="http://schemas.microsoft.com/office/drawing/2014/main" id="{A438375C-543F-41AD-97EB-13ECD4C163F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Rounded Rectangle 22">
                <a:extLst>
                  <a:ext uri="{FF2B5EF4-FFF2-40B4-BE49-F238E27FC236}">
                    <a16:creationId xmlns:a16="http://schemas.microsoft.com/office/drawing/2014/main" id="{94AC8DA6-4FB1-4370-8B74-AE6D862B7014}"/>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3">
                <a:extLst>
                  <a:ext uri="{FF2B5EF4-FFF2-40B4-BE49-F238E27FC236}">
                    <a16:creationId xmlns:a16="http://schemas.microsoft.com/office/drawing/2014/main" id="{91B194B9-93A1-45CF-AF13-BB2DCBE97526}"/>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24">
                <a:extLst>
                  <a:ext uri="{FF2B5EF4-FFF2-40B4-BE49-F238E27FC236}">
                    <a16:creationId xmlns:a16="http://schemas.microsoft.com/office/drawing/2014/main" id="{CF1B23B8-16BB-430B-9104-34C7A656D67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Oval 39">
                <a:extLst>
                  <a:ext uri="{FF2B5EF4-FFF2-40B4-BE49-F238E27FC236}">
                    <a16:creationId xmlns:a16="http://schemas.microsoft.com/office/drawing/2014/main" id="{429953B8-9193-4CEC-A29A-5D2FA5B3EB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Oval 39">
                <a:extLst>
                  <a:ext uri="{FF2B5EF4-FFF2-40B4-BE49-F238E27FC236}">
                    <a16:creationId xmlns:a16="http://schemas.microsoft.com/office/drawing/2014/main" id="{A83F080D-C210-49FD-B2B5-EB11CCD376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21">
                <a:extLst>
                  <a:ext uri="{FF2B5EF4-FFF2-40B4-BE49-F238E27FC236}">
                    <a16:creationId xmlns:a16="http://schemas.microsoft.com/office/drawing/2014/main" id="{C005F117-C240-478A-B0F0-D52C4178ABC1}"/>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sp>
        <p:nvSpPr>
          <p:cNvPr id="83" name="Text Placeholder 1">
            <a:extLst>
              <a:ext uri="{FF2B5EF4-FFF2-40B4-BE49-F238E27FC236}">
                <a16:creationId xmlns:a16="http://schemas.microsoft.com/office/drawing/2014/main" id="{14CBB860-16E1-468B-A810-E9216BD1BB5D}"/>
              </a:ext>
            </a:extLst>
          </p:cNvPr>
          <p:cNvSpPr txBox="1">
            <a:spLocks/>
          </p:cNvSpPr>
          <p:nvPr/>
        </p:nvSpPr>
        <p:spPr>
          <a:xfrm>
            <a:off x="731870" y="654935"/>
            <a:ext cx="11573197" cy="724247"/>
          </a:xfrm>
          <a:prstGeom prst="rect">
            <a:avLst/>
          </a:prstGeom>
        </p:spPr>
        <p:txBody>
          <a:bodyPr anchor="ctr">
            <a:normAutofit/>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latin typeface="Copperplate Gothic Bold" panose="020E0705020206020404" pitchFamily="34" charset="0"/>
              </a:rPr>
              <a:t>For</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Par</a:t>
            </a:r>
            <a:r>
              <a:rPr lang="en-US" sz="3000" dirty="0">
                <a:latin typeface="Copperplate Gothic Bold" panose="020E0705020206020404" pitchFamily="34" charset="0"/>
              </a:rPr>
              <a:t>kinson</a:t>
            </a:r>
            <a:r>
              <a:rPr lang="en-US" sz="3000" dirty="0">
                <a:solidFill>
                  <a:schemeClr val="accent1"/>
                </a:solidFill>
                <a:latin typeface="Copperplate Gothic Bold" panose="020E0705020206020404" pitchFamily="34" charset="0"/>
              </a:rPr>
              <a:t>’s</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dis</a:t>
            </a:r>
            <a:r>
              <a:rPr lang="en-US" sz="3000" dirty="0">
                <a:latin typeface="Copperplate Gothic Bold" panose="020E0705020206020404" pitchFamily="34" charset="0"/>
              </a:rPr>
              <a:t>ease</a:t>
            </a:r>
            <a:endParaRPr lang="en-US" sz="3000" dirty="0">
              <a:solidFill>
                <a:schemeClr val="accent1"/>
              </a:solidFill>
              <a:latin typeface="Copperplate Gothic Bold" panose="020E0705020206020404" pitchFamily="34" charset="0"/>
            </a:endParaRPr>
          </a:p>
        </p:txBody>
      </p:sp>
      <p:pic>
        <p:nvPicPr>
          <p:cNvPr id="5" name="Picture 4">
            <a:extLst>
              <a:ext uri="{FF2B5EF4-FFF2-40B4-BE49-F238E27FC236}">
                <a16:creationId xmlns:a16="http://schemas.microsoft.com/office/drawing/2014/main" id="{7E461077-E2A3-4E71-9053-FF6324B5E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49" y="1421190"/>
            <a:ext cx="5941524" cy="4384500"/>
          </a:xfrm>
          <a:prstGeom prst="rect">
            <a:avLst/>
          </a:prstGeom>
        </p:spPr>
      </p:pic>
      <p:pic>
        <p:nvPicPr>
          <p:cNvPr id="8" name="Picture 7">
            <a:extLst>
              <a:ext uri="{FF2B5EF4-FFF2-40B4-BE49-F238E27FC236}">
                <a16:creationId xmlns:a16="http://schemas.microsoft.com/office/drawing/2014/main" id="{1D158451-99C8-463A-8C63-0C20417FEF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076" y="1421190"/>
            <a:ext cx="5834875" cy="4384500"/>
          </a:xfrm>
          <a:prstGeom prst="rect">
            <a:avLst/>
          </a:prstGeom>
        </p:spPr>
      </p:pic>
    </p:spTree>
    <p:extLst>
      <p:ext uri="{BB962C8B-B14F-4D97-AF65-F5344CB8AC3E}">
        <p14:creationId xmlns:p14="http://schemas.microsoft.com/office/powerpoint/2010/main" val="297453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8909" y="262677"/>
            <a:ext cx="11573197" cy="724247"/>
          </a:xfrm>
        </p:spPr>
        <p:txBody>
          <a:bodyPr>
            <a:normAutofit/>
          </a:bodyPr>
          <a:lstStyle/>
          <a:p>
            <a:r>
              <a:rPr lang="en-US" sz="3000" dirty="0">
                <a:latin typeface="Copperplate Gothic Bold" panose="020E0705020206020404" pitchFamily="34" charset="0"/>
              </a:rPr>
              <a:t>Inp</a:t>
            </a:r>
            <a:r>
              <a:rPr lang="en-US" sz="3000" dirty="0">
                <a:solidFill>
                  <a:schemeClr val="accent1"/>
                </a:solidFill>
                <a:latin typeface="Copperplate Gothic Bold" panose="020E0705020206020404" pitchFamily="34" charset="0"/>
              </a:rPr>
              <a:t>ut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and</a:t>
            </a:r>
            <a:r>
              <a:rPr lang="en-US" sz="3000" dirty="0">
                <a:latin typeface="Copperplate Gothic Bold" panose="020E0705020206020404" pitchFamily="34" charset="0"/>
              </a:rPr>
              <a:t> Out</a:t>
            </a:r>
            <a:r>
              <a:rPr lang="en-US" sz="3000" dirty="0">
                <a:solidFill>
                  <a:schemeClr val="accent1"/>
                </a:solidFill>
                <a:latin typeface="Copperplate Gothic Bold" panose="020E0705020206020404" pitchFamily="34" charset="0"/>
              </a:rPr>
              <a:t>put </a:t>
            </a:r>
            <a:r>
              <a:rPr lang="en-US" sz="3000" dirty="0">
                <a:latin typeface="Copperplate Gothic Bold" panose="020E0705020206020404" pitchFamily="34" charset="0"/>
              </a:rPr>
              <a:t>Scr</a:t>
            </a:r>
            <a:r>
              <a:rPr lang="en-US" sz="3000" dirty="0">
                <a:solidFill>
                  <a:schemeClr val="accent1"/>
                </a:solidFill>
                <a:latin typeface="Copperplate Gothic Bold" panose="020E0705020206020404" pitchFamily="34" charset="0"/>
              </a:rPr>
              <a:t>een</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Sh</a:t>
            </a:r>
            <a:r>
              <a:rPr lang="en-US" sz="3000" dirty="0">
                <a:latin typeface="Copperplate Gothic Bold" panose="020E0705020206020404" pitchFamily="34" charset="0"/>
              </a:rPr>
              <a:t>ots</a:t>
            </a:r>
          </a:p>
        </p:txBody>
      </p:sp>
      <p:sp>
        <p:nvSpPr>
          <p:cNvPr id="45" name="Rectangle 44">
            <a:extLst>
              <a:ext uri="{FF2B5EF4-FFF2-40B4-BE49-F238E27FC236}">
                <a16:creationId xmlns:a16="http://schemas.microsoft.com/office/drawing/2014/main" id="{6012DE67-6C1E-4B4B-92A4-1F4C2DEDF208}"/>
              </a:ext>
            </a:extLst>
          </p:cNvPr>
          <p:cNvSpPr/>
          <p:nvPr/>
        </p:nvSpPr>
        <p:spPr>
          <a:xfrm>
            <a:off x="1546" y="3461346"/>
            <a:ext cx="495693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45">
            <a:extLst>
              <a:ext uri="{FF2B5EF4-FFF2-40B4-BE49-F238E27FC236}">
                <a16:creationId xmlns:a16="http://schemas.microsoft.com/office/drawing/2014/main" id="{351F7D41-3C42-4B85-9CCF-92E470111DE0}"/>
              </a:ext>
            </a:extLst>
          </p:cNvPr>
          <p:cNvSpPr/>
          <p:nvPr/>
        </p:nvSpPr>
        <p:spPr>
          <a:xfrm rot="10800000">
            <a:off x="7233522" y="3461346"/>
            <a:ext cx="495847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7" name="그룹 4">
            <a:extLst>
              <a:ext uri="{FF2B5EF4-FFF2-40B4-BE49-F238E27FC236}">
                <a16:creationId xmlns:a16="http://schemas.microsoft.com/office/drawing/2014/main" id="{CC90342D-3B26-474E-8BA9-AFC81C30999E}"/>
              </a:ext>
            </a:extLst>
          </p:cNvPr>
          <p:cNvGrpSpPr/>
          <p:nvPr/>
        </p:nvGrpSpPr>
        <p:grpSpPr>
          <a:xfrm>
            <a:off x="4368416" y="1769262"/>
            <a:ext cx="3455171" cy="3900889"/>
            <a:chOff x="4613536" y="2164199"/>
            <a:chExt cx="2956435" cy="3337816"/>
          </a:xfrm>
        </p:grpSpPr>
        <p:sp>
          <p:nvSpPr>
            <p:cNvPr id="48" name="Pie 14">
              <a:extLst>
                <a:ext uri="{FF2B5EF4-FFF2-40B4-BE49-F238E27FC236}">
                  <a16:creationId xmlns:a16="http://schemas.microsoft.com/office/drawing/2014/main" id="{4A303D82-4AD0-47EB-A952-88440AB147B8}"/>
                </a:ext>
              </a:extLst>
            </p:cNvPr>
            <p:cNvSpPr/>
            <p:nvPr/>
          </p:nvSpPr>
          <p:spPr>
            <a:xfrm>
              <a:off x="4613536" y="2363855"/>
              <a:ext cx="2920588" cy="2920588"/>
            </a:xfrm>
            <a:prstGeom prst="pie">
              <a:avLst>
                <a:gd name="adj1" fmla="val 1077552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Pie 22">
              <a:extLst>
                <a:ext uri="{FF2B5EF4-FFF2-40B4-BE49-F238E27FC236}">
                  <a16:creationId xmlns:a16="http://schemas.microsoft.com/office/drawing/2014/main" id="{3711BEB3-379E-4F1F-905B-A982C2FCF04A}"/>
                </a:ext>
              </a:extLst>
            </p:cNvPr>
            <p:cNvSpPr/>
            <p:nvPr/>
          </p:nvSpPr>
          <p:spPr>
            <a:xfrm rot="10800000">
              <a:off x="4649383" y="2381767"/>
              <a:ext cx="2920588" cy="2920588"/>
            </a:xfrm>
            <a:prstGeom prst="pie">
              <a:avLst>
                <a:gd name="adj1" fmla="val 10775528"/>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0" name="Oval 49">
              <a:extLst>
                <a:ext uri="{FF2B5EF4-FFF2-40B4-BE49-F238E27FC236}">
                  <a16:creationId xmlns:a16="http://schemas.microsoft.com/office/drawing/2014/main" id="{3A1DA3CD-8333-4FC1-ABC5-235D871E8D42}"/>
                </a:ext>
              </a:extLst>
            </p:cNvPr>
            <p:cNvSpPr/>
            <p:nvPr/>
          </p:nvSpPr>
          <p:spPr>
            <a:xfrm>
              <a:off x="5118427" y="2853991"/>
              <a:ext cx="1946652" cy="1946652"/>
            </a:xfrm>
            <a:prstGeom prst="ellipse">
              <a:avLst/>
            </a:prstGeom>
            <a:solidFill>
              <a:schemeClr val="bg1"/>
            </a:solid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Isosceles Triangle 50">
              <a:extLst>
                <a:ext uri="{FF2B5EF4-FFF2-40B4-BE49-F238E27FC236}">
                  <a16:creationId xmlns:a16="http://schemas.microsoft.com/office/drawing/2014/main" id="{D344692D-CC5B-4069-9725-4E11FC4B799E}"/>
                </a:ext>
              </a:extLst>
            </p:cNvPr>
            <p:cNvSpPr/>
            <p:nvPr/>
          </p:nvSpPr>
          <p:spPr>
            <a:xfrm rot="5400000">
              <a:off x="5911556" y="2299861"/>
              <a:ext cx="847738" cy="57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Isosceles Triangle 51">
              <a:extLst>
                <a:ext uri="{FF2B5EF4-FFF2-40B4-BE49-F238E27FC236}">
                  <a16:creationId xmlns:a16="http://schemas.microsoft.com/office/drawing/2014/main" id="{4EC06A36-9B13-434A-BE79-66F301E7DBFA}"/>
                </a:ext>
              </a:extLst>
            </p:cNvPr>
            <p:cNvSpPr/>
            <p:nvPr/>
          </p:nvSpPr>
          <p:spPr>
            <a:xfrm rot="16200000">
              <a:off x="5424212" y="4789939"/>
              <a:ext cx="847738" cy="5764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3" name="Oval 52">
            <a:extLst>
              <a:ext uri="{FF2B5EF4-FFF2-40B4-BE49-F238E27FC236}">
                <a16:creationId xmlns:a16="http://schemas.microsoft.com/office/drawing/2014/main" id="{87029278-59D0-4A7E-89DC-561D7A85624A}"/>
              </a:ext>
            </a:extLst>
          </p:cNvPr>
          <p:cNvSpPr/>
          <p:nvPr/>
        </p:nvSpPr>
        <p:spPr>
          <a:xfrm>
            <a:off x="5466882" y="3090587"/>
            <a:ext cx="1258239" cy="12582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Freeform 55">
            <a:extLst>
              <a:ext uri="{FF2B5EF4-FFF2-40B4-BE49-F238E27FC236}">
                <a16:creationId xmlns:a16="http://schemas.microsoft.com/office/drawing/2014/main" id="{4BF66E3F-6AF2-4346-B798-CDFBA59121BF}"/>
              </a:ext>
            </a:extLst>
          </p:cNvPr>
          <p:cNvSpPr/>
          <p:nvPr/>
        </p:nvSpPr>
        <p:spPr>
          <a:xfrm rot="2700000">
            <a:off x="5922840" y="3310061"/>
            <a:ext cx="346320" cy="84860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16">
            <a:extLst>
              <a:ext uri="{FF2B5EF4-FFF2-40B4-BE49-F238E27FC236}">
                <a16:creationId xmlns:a16="http://schemas.microsoft.com/office/drawing/2014/main" id="{4C2A6C94-341E-4680-8BC4-890A8C2DEDC5}"/>
              </a:ext>
            </a:extLst>
          </p:cNvPr>
          <p:cNvGrpSpPr/>
          <p:nvPr/>
        </p:nvGrpSpPr>
        <p:grpSpPr>
          <a:xfrm rot="20618438">
            <a:off x="335165" y="1715947"/>
            <a:ext cx="2805323" cy="2766982"/>
            <a:chOff x="-116760" y="950876"/>
            <a:chExt cx="6261875" cy="5934029"/>
          </a:xfrm>
        </p:grpSpPr>
        <p:grpSp>
          <p:nvGrpSpPr>
            <p:cNvPr id="18" name="Group 17">
              <a:extLst>
                <a:ext uri="{FF2B5EF4-FFF2-40B4-BE49-F238E27FC236}">
                  <a16:creationId xmlns:a16="http://schemas.microsoft.com/office/drawing/2014/main" id="{FD4B1552-8B2F-4560-AC9C-23D5A40E32C7}"/>
                </a:ext>
              </a:extLst>
            </p:cNvPr>
            <p:cNvGrpSpPr/>
            <p:nvPr/>
          </p:nvGrpSpPr>
          <p:grpSpPr>
            <a:xfrm rot="532827">
              <a:off x="-116760" y="3488410"/>
              <a:ext cx="3619070" cy="3396495"/>
              <a:chOff x="509678" y="1797347"/>
              <a:chExt cx="2339381" cy="2195507"/>
            </a:xfrm>
          </p:grpSpPr>
          <p:sp>
            <p:nvSpPr>
              <p:cNvPr id="32" name="Rounded Rectangle 41">
                <a:extLst>
                  <a:ext uri="{FF2B5EF4-FFF2-40B4-BE49-F238E27FC236}">
                    <a16:creationId xmlns:a16="http://schemas.microsoft.com/office/drawing/2014/main" id="{CEA38BE3-3B34-4F40-951F-6B23135AA782}"/>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2">
                <a:extLst>
                  <a:ext uri="{FF2B5EF4-FFF2-40B4-BE49-F238E27FC236}">
                    <a16:creationId xmlns:a16="http://schemas.microsoft.com/office/drawing/2014/main" id="{6B2E1A28-A3A1-48CB-AF6A-FE570D06256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3">
                <a:extLst>
                  <a:ext uri="{FF2B5EF4-FFF2-40B4-BE49-F238E27FC236}">
                    <a16:creationId xmlns:a16="http://schemas.microsoft.com/office/drawing/2014/main" id="{57DBF3E8-52AA-4FBF-B1C1-15C1F23ADE13}"/>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4">
                <a:extLst>
                  <a:ext uri="{FF2B5EF4-FFF2-40B4-BE49-F238E27FC236}">
                    <a16:creationId xmlns:a16="http://schemas.microsoft.com/office/drawing/2014/main" id="{F7663279-B6AE-4E9E-A4F4-6222365B6C95}"/>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5">
                <a:extLst>
                  <a:ext uri="{FF2B5EF4-FFF2-40B4-BE49-F238E27FC236}">
                    <a16:creationId xmlns:a16="http://schemas.microsoft.com/office/drawing/2014/main" id="{B9EB611C-5EB2-4177-9638-5E3FAA69BA8D}"/>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6">
                <a:extLst>
                  <a:ext uri="{FF2B5EF4-FFF2-40B4-BE49-F238E27FC236}">
                    <a16:creationId xmlns:a16="http://schemas.microsoft.com/office/drawing/2014/main" id="{C734CFA2-188C-42B5-97C5-7785043D96F2}"/>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7">
                <a:extLst>
                  <a:ext uri="{FF2B5EF4-FFF2-40B4-BE49-F238E27FC236}">
                    <a16:creationId xmlns:a16="http://schemas.microsoft.com/office/drawing/2014/main" id="{CDD7C1BD-EB49-4999-A6D6-D2C61ECD655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68">
                <a:extLst>
                  <a:ext uri="{FF2B5EF4-FFF2-40B4-BE49-F238E27FC236}">
                    <a16:creationId xmlns:a16="http://schemas.microsoft.com/office/drawing/2014/main" id="{032718DA-7EBD-47DD-A7D0-7FCDA695336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69">
                <a:extLst>
                  <a:ext uri="{FF2B5EF4-FFF2-40B4-BE49-F238E27FC236}">
                    <a16:creationId xmlns:a16="http://schemas.microsoft.com/office/drawing/2014/main" id="{D73E779D-3444-48C2-87A0-19E19F675F04}"/>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39">
                <a:extLst>
                  <a:ext uri="{FF2B5EF4-FFF2-40B4-BE49-F238E27FC236}">
                    <a16:creationId xmlns:a16="http://schemas.microsoft.com/office/drawing/2014/main" id="{AB1F6D72-8207-42B0-A2B5-7853632872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39">
                <a:extLst>
                  <a:ext uri="{FF2B5EF4-FFF2-40B4-BE49-F238E27FC236}">
                    <a16:creationId xmlns:a16="http://schemas.microsoft.com/office/drawing/2014/main" id="{58478D84-3615-4332-A9B8-8A68E490CE6B}"/>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9" name="Group 18">
              <a:extLst>
                <a:ext uri="{FF2B5EF4-FFF2-40B4-BE49-F238E27FC236}">
                  <a16:creationId xmlns:a16="http://schemas.microsoft.com/office/drawing/2014/main" id="{AAF07725-C3E5-40E1-B9AD-352484037939}"/>
                </a:ext>
              </a:extLst>
            </p:cNvPr>
            <p:cNvGrpSpPr/>
            <p:nvPr/>
          </p:nvGrpSpPr>
          <p:grpSpPr>
            <a:xfrm rot="532827">
              <a:off x="2526045" y="950876"/>
              <a:ext cx="3619070" cy="3396495"/>
              <a:chOff x="509678" y="1797347"/>
              <a:chExt cx="2339381" cy="2195507"/>
            </a:xfrm>
          </p:grpSpPr>
          <p:sp>
            <p:nvSpPr>
              <p:cNvPr id="20" name="Rounded Rectangle 16">
                <a:extLst>
                  <a:ext uri="{FF2B5EF4-FFF2-40B4-BE49-F238E27FC236}">
                    <a16:creationId xmlns:a16="http://schemas.microsoft.com/office/drawing/2014/main" id="{990C2429-10FE-47CF-98F6-634997324F57}"/>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7">
                <a:extLst>
                  <a:ext uri="{FF2B5EF4-FFF2-40B4-BE49-F238E27FC236}">
                    <a16:creationId xmlns:a16="http://schemas.microsoft.com/office/drawing/2014/main" id="{9E66CA79-FBE2-47F5-BEF1-F658A62E2167}"/>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18">
                <a:extLst>
                  <a:ext uri="{FF2B5EF4-FFF2-40B4-BE49-F238E27FC236}">
                    <a16:creationId xmlns:a16="http://schemas.microsoft.com/office/drawing/2014/main" id="{6082F3BF-79B5-44D2-A96F-ABE210894940}"/>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19">
                <a:extLst>
                  <a:ext uri="{FF2B5EF4-FFF2-40B4-BE49-F238E27FC236}">
                    <a16:creationId xmlns:a16="http://schemas.microsoft.com/office/drawing/2014/main" id="{323AACA1-241D-4BA6-BB4A-AFFC09DA75D3}"/>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0">
                <a:extLst>
                  <a:ext uri="{FF2B5EF4-FFF2-40B4-BE49-F238E27FC236}">
                    <a16:creationId xmlns:a16="http://schemas.microsoft.com/office/drawing/2014/main" id="{267630FF-4F8F-4A4F-A76D-EC887A9FFD1F}"/>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1">
                <a:extLst>
                  <a:ext uri="{FF2B5EF4-FFF2-40B4-BE49-F238E27FC236}">
                    <a16:creationId xmlns:a16="http://schemas.microsoft.com/office/drawing/2014/main" id="{AD9639BE-06DD-49A3-AFED-361B52D1BFA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Rounded Rectangle 22">
                <a:extLst>
                  <a:ext uri="{FF2B5EF4-FFF2-40B4-BE49-F238E27FC236}">
                    <a16:creationId xmlns:a16="http://schemas.microsoft.com/office/drawing/2014/main" id="{E009D20B-782D-4AC9-A596-F24C3D2E7CED}"/>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23">
                <a:extLst>
                  <a:ext uri="{FF2B5EF4-FFF2-40B4-BE49-F238E27FC236}">
                    <a16:creationId xmlns:a16="http://schemas.microsoft.com/office/drawing/2014/main" id="{0FF643B8-09C7-4C49-A888-CE873C5CBCDC}"/>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24">
                <a:extLst>
                  <a:ext uri="{FF2B5EF4-FFF2-40B4-BE49-F238E27FC236}">
                    <a16:creationId xmlns:a16="http://schemas.microsoft.com/office/drawing/2014/main" id="{7324454F-6093-4E6A-912D-670024709EBD}"/>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39">
                <a:extLst>
                  <a:ext uri="{FF2B5EF4-FFF2-40B4-BE49-F238E27FC236}">
                    <a16:creationId xmlns:a16="http://schemas.microsoft.com/office/drawing/2014/main" id="{829D1C80-C43A-490D-80F0-D0CDE938380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39">
                <a:extLst>
                  <a:ext uri="{FF2B5EF4-FFF2-40B4-BE49-F238E27FC236}">
                    <a16:creationId xmlns:a16="http://schemas.microsoft.com/office/drawing/2014/main" id="{46B82314-6305-408A-B217-EDF3D1EAF1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21">
                <a:extLst>
                  <a:ext uri="{FF2B5EF4-FFF2-40B4-BE49-F238E27FC236}">
                    <a16:creationId xmlns:a16="http://schemas.microsoft.com/office/drawing/2014/main" id="{3E3C076C-1BF1-4EEE-B479-EB03797FBDA5}"/>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3" name="Group 42">
            <a:extLst>
              <a:ext uri="{FF2B5EF4-FFF2-40B4-BE49-F238E27FC236}">
                <a16:creationId xmlns:a16="http://schemas.microsoft.com/office/drawing/2014/main" id="{B136DBE6-E903-4C6C-BC18-753391989979}"/>
              </a:ext>
            </a:extLst>
          </p:cNvPr>
          <p:cNvGrpSpPr/>
          <p:nvPr/>
        </p:nvGrpSpPr>
        <p:grpSpPr>
          <a:xfrm rot="20618438">
            <a:off x="8624965" y="3117366"/>
            <a:ext cx="2556615" cy="2462919"/>
            <a:chOff x="-116760" y="950876"/>
            <a:chExt cx="6261875" cy="5934029"/>
          </a:xfrm>
        </p:grpSpPr>
        <p:grpSp>
          <p:nvGrpSpPr>
            <p:cNvPr id="44" name="Group 43">
              <a:extLst>
                <a:ext uri="{FF2B5EF4-FFF2-40B4-BE49-F238E27FC236}">
                  <a16:creationId xmlns:a16="http://schemas.microsoft.com/office/drawing/2014/main" id="{D087818A-57B9-48D0-82B8-26889A07FC3C}"/>
                </a:ext>
              </a:extLst>
            </p:cNvPr>
            <p:cNvGrpSpPr/>
            <p:nvPr/>
          </p:nvGrpSpPr>
          <p:grpSpPr>
            <a:xfrm rot="532827">
              <a:off x="-116760" y="3488410"/>
              <a:ext cx="3619070" cy="3396495"/>
              <a:chOff x="509678" y="1797347"/>
              <a:chExt cx="2339381" cy="2195507"/>
            </a:xfrm>
          </p:grpSpPr>
          <p:sp>
            <p:nvSpPr>
              <p:cNvPr id="72" name="Rounded Rectangle 41">
                <a:extLst>
                  <a:ext uri="{FF2B5EF4-FFF2-40B4-BE49-F238E27FC236}">
                    <a16:creationId xmlns:a16="http://schemas.microsoft.com/office/drawing/2014/main" id="{3471E699-E354-4A81-8B27-9EFFC550E12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2">
                <a:extLst>
                  <a:ext uri="{FF2B5EF4-FFF2-40B4-BE49-F238E27FC236}">
                    <a16:creationId xmlns:a16="http://schemas.microsoft.com/office/drawing/2014/main" id="{C994524D-7170-4776-BD81-0912CE090C1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3">
                <a:extLst>
                  <a:ext uri="{FF2B5EF4-FFF2-40B4-BE49-F238E27FC236}">
                    <a16:creationId xmlns:a16="http://schemas.microsoft.com/office/drawing/2014/main" id="{B00AB6E5-A4B1-422A-8031-D13BE0EE741B}"/>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Rounded Rectangle 64">
                <a:extLst>
                  <a:ext uri="{FF2B5EF4-FFF2-40B4-BE49-F238E27FC236}">
                    <a16:creationId xmlns:a16="http://schemas.microsoft.com/office/drawing/2014/main" id="{E98C74CD-968E-4F4E-95CB-1E31692F6B4E}"/>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65">
                <a:extLst>
                  <a:ext uri="{FF2B5EF4-FFF2-40B4-BE49-F238E27FC236}">
                    <a16:creationId xmlns:a16="http://schemas.microsoft.com/office/drawing/2014/main" id="{8E12D168-8A09-4999-945A-1274BC12A747}"/>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ounded Rectangle 66">
                <a:extLst>
                  <a:ext uri="{FF2B5EF4-FFF2-40B4-BE49-F238E27FC236}">
                    <a16:creationId xmlns:a16="http://schemas.microsoft.com/office/drawing/2014/main" id="{F078A890-2021-49F1-B515-B2C29058701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67">
                <a:extLst>
                  <a:ext uri="{FF2B5EF4-FFF2-40B4-BE49-F238E27FC236}">
                    <a16:creationId xmlns:a16="http://schemas.microsoft.com/office/drawing/2014/main" id="{59E91962-D993-41B0-B061-61233DCCD43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Rounded Rectangle 68">
                <a:extLst>
                  <a:ext uri="{FF2B5EF4-FFF2-40B4-BE49-F238E27FC236}">
                    <a16:creationId xmlns:a16="http://schemas.microsoft.com/office/drawing/2014/main" id="{F60838CE-2557-40A7-A049-0020FDBA4B59}"/>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9">
                <a:extLst>
                  <a:ext uri="{FF2B5EF4-FFF2-40B4-BE49-F238E27FC236}">
                    <a16:creationId xmlns:a16="http://schemas.microsoft.com/office/drawing/2014/main" id="{53A351E1-E7A5-4177-AB5C-66BE1394033B}"/>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39">
                <a:extLst>
                  <a:ext uri="{FF2B5EF4-FFF2-40B4-BE49-F238E27FC236}">
                    <a16:creationId xmlns:a16="http://schemas.microsoft.com/office/drawing/2014/main" id="{4284BF43-127C-4FC6-9CE5-E66916E4F1C0}"/>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39">
                <a:extLst>
                  <a:ext uri="{FF2B5EF4-FFF2-40B4-BE49-F238E27FC236}">
                    <a16:creationId xmlns:a16="http://schemas.microsoft.com/office/drawing/2014/main" id="{B7E06E68-12A1-4C94-89DC-DF98D483DB72}"/>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9" name="Group 58">
              <a:extLst>
                <a:ext uri="{FF2B5EF4-FFF2-40B4-BE49-F238E27FC236}">
                  <a16:creationId xmlns:a16="http://schemas.microsoft.com/office/drawing/2014/main" id="{03959ED9-07D0-4258-86D8-1FEA77D8B191}"/>
                </a:ext>
              </a:extLst>
            </p:cNvPr>
            <p:cNvGrpSpPr/>
            <p:nvPr/>
          </p:nvGrpSpPr>
          <p:grpSpPr>
            <a:xfrm rot="532827">
              <a:off x="2526045" y="950876"/>
              <a:ext cx="3619070" cy="3396495"/>
              <a:chOff x="509678" y="1797347"/>
              <a:chExt cx="2339381" cy="2195507"/>
            </a:xfrm>
          </p:grpSpPr>
          <p:sp>
            <p:nvSpPr>
              <p:cNvPr id="60" name="Rounded Rectangle 16">
                <a:extLst>
                  <a:ext uri="{FF2B5EF4-FFF2-40B4-BE49-F238E27FC236}">
                    <a16:creationId xmlns:a16="http://schemas.microsoft.com/office/drawing/2014/main" id="{486CCFEA-1DA3-4459-809F-9A28DBEEAC76}"/>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17">
                <a:extLst>
                  <a:ext uri="{FF2B5EF4-FFF2-40B4-BE49-F238E27FC236}">
                    <a16:creationId xmlns:a16="http://schemas.microsoft.com/office/drawing/2014/main" id="{45B4888D-60AE-4D18-986D-801F30FA437A}"/>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18">
                <a:extLst>
                  <a:ext uri="{FF2B5EF4-FFF2-40B4-BE49-F238E27FC236}">
                    <a16:creationId xmlns:a16="http://schemas.microsoft.com/office/drawing/2014/main" id="{AC773229-3948-459A-9A6A-8DC9E7F00974}"/>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19">
                <a:extLst>
                  <a:ext uri="{FF2B5EF4-FFF2-40B4-BE49-F238E27FC236}">
                    <a16:creationId xmlns:a16="http://schemas.microsoft.com/office/drawing/2014/main" id="{25A51168-D020-46AA-9A14-F0668CC1F9D7}"/>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Rounded Rectangle 20">
                <a:extLst>
                  <a:ext uri="{FF2B5EF4-FFF2-40B4-BE49-F238E27FC236}">
                    <a16:creationId xmlns:a16="http://schemas.microsoft.com/office/drawing/2014/main" id="{5B4C0A4C-1C7B-4593-8042-5DAB1F1FE8EC}"/>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Rounded Rectangle 21">
                <a:extLst>
                  <a:ext uri="{FF2B5EF4-FFF2-40B4-BE49-F238E27FC236}">
                    <a16:creationId xmlns:a16="http://schemas.microsoft.com/office/drawing/2014/main" id="{A438375C-543F-41AD-97EB-13ECD4C163F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Rounded Rectangle 22">
                <a:extLst>
                  <a:ext uri="{FF2B5EF4-FFF2-40B4-BE49-F238E27FC236}">
                    <a16:creationId xmlns:a16="http://schemas.microsoft.com/office/drawing/2014/main" id="{94AC8DA6-4FB1-4370-8B74-AE6D862B7014}"/>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3">
                <a:extLst>
                  <a:ext uri="{FF2B5EF4-FFF2-40B4-BE49-F238E27FC236}">
                    <a16:creationId xmlns:a16="http://schemas.microsoft.com/office/drawing/2014/main" id="{91B194B9-93A1-45CF-AF13-BB2DCBE97526}"/>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24">
                <a:extLst>
                  <a:ext uri="{FF2B5EF4-FFF2-40B4-BE49-F238E27FC236}">
                    <a16:creationId xmlns:a16="http://schemas.microsoft.com/office/drawing/2014/main" id="{CF1B23B8-16BB-430B-9104-34C7A656D67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Oval 39">
                <a:extLst>
                  <a:ext uri="{FF2B5EF4-FFF2-40B4-BE49-F238E27FC236}">
                    <a16:creationId xmlns:a16="http://schemas.microsoft.com/office/drawing/2014/main" id="{429953B8-9193-4CEC-A29A-5D2FA5B3EB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Oval 39">
                <a:extLst>
                  <a:ext uri="{FF2B5EF4-FFF2-40B4-BE49-F238E27FC236}">
                    <a16:creationId xmlns:a16="http://schemas.microsoft.com/office/drawing/2014/main" id="{A83F080D-C210-49FD-B2B5-EB11CCD376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21">
                <a:extLst>
                  <a:ext uri="{FF2B5EF4-FFF2-40B4-BE49-F238E27FC236}">
                    <a16:creationId xmlns:a16="http://schemas.microsoft.com/office/drawing/2014/main" id="{C005F117-C240-478A-B0F0-D52C4178ABC1}"/>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sp>
        <p:nvSpPr>
          <p:cNvPr id="83" name="Text Placeholder 1">
            <a:extLst>
              <a:ext uri="{FF2B5EF4-FFF2-40B4-BE49-F238E27FC236}">
                <a16:creationId xmlns:a16="http://schemas.microsoft.com/office/drawing/2014/main" id="{14CBB860-16E1-468B-A810-E9216BD1BB5D}"/>
              </a:ext>
            </a:extLst>
          </p:cNvPr>
          <p:cNvSpPr txBox="1">
            <a:spLocks/>
          </p:cNvSpPr>
          <p:nvPr/>
        </p:nvSpPr>
        <p:spPr>
          <a:xfrm>
            <a:off x="731870" y="654935"/>
            <a:ext cx="11573197" cy="724247"/>
          </a:xfrm>
          <a:prstGeom prst="rect">
            <a:avLst/>
          </a:prstGeom>
        </p:spPr>
        <p:txBody>
          <a:bodyPr anchor="ctr">
            <a:normAutofit/>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latin typeface="Copperplate Gothic Bold" panose="020E0705020206020404" pitchFamily="34" charset="0"/>
              </a:rPr>
              <a:t>For</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br</a:t>
            </a:r>
            <a:r>
              <a:rPr lang="en-US" sz="3000" dirty="0">
                <a:solidFill>
                  <a:schemeClr val="tx1"/>
                </a:solidFill>
                <a:latin typeface="Copperplate Gothic Bold" panose="020E0705020206020404" pitchFamily="34" charset="0"/>
              </a:rPr>
              <a:t>east</a:t>
            </a:r>
            <a:r>
              <a:rPr lang="en-US" sz="3000" dirty="0">
                <a:latin typeface="Copperplate Gothic Bold" panose="020E0705020206020404" pitchFamily="34" charset="0"/>
              </a:rPr>
              <a:t> </a:t>
            </a:r>
            <a:r>
              <a:rPr lang="en-US" sz="3000" dirty="0">
                <a:solidFill>
                  <a:schemeClr val="tx1"/>
                </a:solidFill>
                <a:latin typeface="Copperplate Gothic Bold" panose="020E0705020206020404" pitchFamily="34" charset="0"/>
              </a:rPr>
              <a:t>can</a:t>
            </a:r>
            <a:r>
              <a:rPr lang="en-US" sz="3000" dirty="0">
                <a:solidFill>
                  <a:schemeClr val="accent1"/>
                </a:solidFill>
                <a:latin typeface="Copperplate Gothic Bold" panose="020E0705020206020404" pitchFamily="34" charset="0"/>
              </a:rPr>
              <a:t>cer</a:t>
            </a:r>
          </a:p>
        </p:txBody>
      </p:sp>
      <p:pic>
        <p:nvPicPr>
          <p:cNvPr id="4" name="Picture 3">
            <a:extLst>
              <a:ext uri="{FF2B5EF4-FFF2-40B4-BE49-F238E27FC236}">
                <a16:creationId xmlns:a16="http://schemas.microsoft.com/office/drawing/2014/main" id="{79BD9375-5E56-480B-9F19-D3683B1293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076" y="1391224"/>
            <a:ext cx="5792984" cy="4414466"/>
          </a:xfrm>
          <a:prstGeom prst="rect">
            <a:avLst/>
          </a:prstGeom>
        </p:spPr>
      </p:pic>
      <p:pic>
        <p:nvPicPr>
          <p:cNvPr id="7" name="Picture 6">
            <a:extLst>
              <a:ext uri="{FF2B5EF4-FFF2-40B4-BE49-F238E27FC236}">
                <a16:creationId xmlns:a16="http://schemas.microsoft.com/office/drawing/2014/main" id="{B2008400-E5B5-44AF-8B76-A284B2E6A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48" y="1379182"/>
            <a:ext cx="5928135" cy="4426508"/>
          </a:xfrm>
          <a:prstGeom prst="rect">
            <a:avLst/>
          </a:prstGeom>
        </p:spPr>
      </p:pic>
    </p:spTree>
    <p:extLst>
      <p:ext uri="{BB962C8B-B14F-4D97-AF65-F5344CB8AC3E}">
        <p14:creationId xmlns:p14="http://schemas.microsoft.com/office/powerpoint/2010/main" val="329279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8909" y="262677"/>
            <a:ext cx="11573197" cy="724247"/>
          </a:xfrm>
        </p:spPr>
        <p:txBody>
          <a:bodyPr>
            <a:normAutofit/>
          </a:bodyPr>
          <a:lstStyle/>
          <a:p>
            <a:r>
              <a:rPr lang="en-US" sz="3000" dirty="0">
                <a:latin typeface="Copperplate Gothic Bold" panose="020E0705020206020404" pitchFamily="34" charset="0"/>
              </a:rPr>
              <a:t>Inp</a:t>
            </a:r>
            <a:r>
              <a:rPr lang="en-US" sz="3000" dirty="0">
                <a:solidFill>
                  <a:schemeClr val="accent1"/>
                </a:solidFill>
                <a:latin typeface="Copperplate Gothic Bold" panose="020E0705020206020404" pitchFamily="34" charset="0"/>
              </a:rPr>
              <a:t>ut</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and</a:t>
            </a:r>
            <a:r>
              <a:rPr lang="en-US" sz="3000" dirty="0">
                <a:latin typeface="Copperplate Gothic Bold" panose="020E0705020206020404" pitchFamily="34" charset="0"/>
              </a:rPr>
              <a:t> Out</a:t>
            </a:r>
            <a:r>
              <a:rPr lang="en-US" sz="3000" dirty="0">
                <a:solidFill>
                  <a:schemeClr val="accent1"/>
                </a:solidFill>
                <a:latin typeface="Copperplate Gothic Bold" panose="020E0705020206020404" pitchFamily="34" charset="0"/>
              </a:rPr>
              <a:t>put </a:t>
            </a:r>
            <a:r>
              <a:rPr lang="en-US" sz="3000" dirty="0">
                <a:latin typeface="Copperplate Gothic Bold" panose="020E0705020206020404" pitchFamily="34" charset="0"/>
              </a:rPr>
              <a:t>Scr</a:t>
            </a:r>
            <a:r>
              <a:rPr lang="en-US" sz="3000" dirty="0">
                <a:solidFill>
                  <a:schemeClr val="accent1"/>
                </a:solidFill>
                <a:latin typeface="Copperplate Gothic Bold" panose="020E0705020206020404" pitchFamily="34" charset="0"/>
              </a:rPr>
              <a:t>een</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Sh</a:t>
            </a:r>
            <a:r>
              <a:rPr lang="en-US" sz="3000" dirty="0">
                <a:latin typeface="Copperplate Gothic Bold" panose="020E0705020206020404" pitchFamily="34" charset="0"/>
              </a:rPr>
              <a:t>ots</a:t>
            </a:r>
          </a:p>
        </p:txBody>
      </p:sp>
      <p:sp>
        <p:nvSpPr>
          <p:cNvPr id="45" name="Rectangle 44">
            <a:extLst>
              <a:ext uri="{FF2B5EF4-FFF2-40B4-BE49-F238E27FC236}">
                <a16:creationId xmlns:a16="http://schemas.microsoft.com/office/drawing/2014/main" id="{6012DE67-6C1E-4B4B-92A4-1F4C2DEDF208}"/>
              </a:ext>
            </a:extLst>
          </p:cNvPr>
          <p:cNvSpPr/>
          <p:nvPr/>
        </p:nvSpPr>
        <p:spPr>
          <a:xfrm>
            <a:off x="1546" y="3461346"/>
            <a:ext cx="495693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45">
            <a:extLst>
              <a:ext uri="{FF2B5EF4-FFF2-40B4-BE49-F238E27FC236}">
                <a16:creationId xmlns:a16="http://schemas.microsoft.com/office/drawing/2014/main" id="{351F7D41-3C42-4B85-9CCF-92E470111DE0}"/>
              </a:ext>
            </a:extLst>
          </p:cNvPr>
          <p:cNvSpPr/>
          <p:nvPr/>
        </p:nvSpPr>
        <p:spPr>
          <a:xfrm rot="10800000">
            <a:off x="7233522" y="3461346"/>
            <a:ext cx="4958478"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7" name="그룹 4">
            <a:extLst>
              <a:ext uri="{FF2B5EF4-FFF2-40B4-BE49-F238E27FC236}">
                <a16:creationId xmlns:a16="http://schemas.microsoft.com/office/drawing/2014/main" id="{CC90342D-3B26-474E-8BA9-AFC81C30999E}"/>
              </a:ext>
            </a:extLst>
          </p:cNvPr>
          <p:cNvGrpSpPr/>
          <p:nvPr/>
        </p:nvGrpSpPr>
        <p:grpSpPr>
          <a:xfrm>
            <a:off x="4368416" y="1769262"/>
            <a:ext cx="3455171" cy="3900889"/>
            <a:chOff x="4613536" y="2164199"/>
            <a:chExt cx="2956435" cy="3337816"/>
          </a:xfrm>
        </p:grpSpPr>
        <p:sp>
          <p:nvSpPr>
            <p:cNvPr id="48" name="Pie 14">
              <a:extLst>
                <a:ext uri="{FF2B5EF4-FFF2-40B4-BE49-F238E27FC236}">
                  <a16:creationId xmlns:a16="http://schemas.microsoft.com/office/drawing/2014/main" id="{4A303D82-4AD0-47EB-A952-88440AB147B8}"/>
                </a:ext>
              </a:extLst>
            </p:cNvPr>
            <p:cNvSpPr/>
            <p:nvPr/>
          </p:nvSpPr>
          <p:spPr>
            <a:xfrm>
              <a:off x="4613536" y="2363855"/>
              <a:ext cx="2920588" cy="2920588"/>
            </a:xfrm>
            <a:prstGeom prst="pie">
              <a:avLst>
                <a:gd name="adj1" fmla="val 1077552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Pie 22">
              <a:extLst>
                <a:ext uri="{FF2B5EF4-FFF2-40B4-BE49-F238E27FC236}">
                  <a16:creationId xmlns:a16="http://schemas.microsoft.com/office/drawing/2014/main" id="{3711BEB3-379E-4F1F-905B-A982C2FCF04A}"/>
                </a:ext>
              </a:extLst>
            </p:cNvPr>
            <p:cNvSpPr/>
            <p:nvPr/>
          </p:nvSpPr>
          <p:spPr>
            <a:xfrm rot="10800000">
              <a:off x="4649383" y="2381767"/>
              <a:ext cx="2920588" cy="2920588"/>
            </a:xfrm>
            <a:prstGeom prst="pie">
              <a:avLst>
                <a:gd name="adj1" fmla="val 10775528"/>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0" name="Oval 49">
              <a:extLst>
                <a:ext uri="{FF2B5EF4-FFF2-40B4-BE49-F238E27FC236}">
                  <a16:creationId xmlns:a16="http://schemas.microsoft.com/office/drawing/2014/main" id="{3A1DA3CD-8333-4FC1-ABC5-235D871E8D42}"/>
                </a:ext>
              </a:extLst>
            </p:cNvPr>
            <p:cNvSpPr/>
            <p:nvPr/>
          </p:nvSpPr>
          <p:spPr>
            <a:xfrm>
              <a:off x="5118427" y="2853991"/>
              <a:ext cx="1946652" cy="1946652"/>
            </a:xfrm>
            <a:prstGeom prst="ellipse">
              <a:avLst/>
            </a:prstGeom>
            <a:solidFill>
              <a:schemeClr val="bg1"/>
            </a:solid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Isosceles Triangle 50">
              <a:extLst>
                <a:ext uri="{FF2B5EF4-FFF2-40B4-BE49-F238E27FC236}">
                  <a16:creationId xmlns:a16="http://schemas.microsoft.com/office/drawing/2014/main" id="{D344692D-CC5B-4069-9725-4E11FC4B799E}"/>
                </a:ext>
              </a:extLst>
            </p:cNvPr>
            <p:cNvSpPr/>
            <p:nvPr/>
          </p:nvSpPr>
          <p:spPr>
            <a:xfrm rot="5400000">
              <a:off x="5911556" y="2299861"/>
              <a:ext cx="847738" cy="5764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Isosceles Triangle 51">
              <a:extLst>
                <a:ext uri="{FF2B5EF4-FFF2-40B4-BE49-F238E27FC236}">
                  <a16:creationId xmlns:a16="http://schemas.microsoft.com/office/drawing/2014/main" id="{4EC06A36-9B13-434A-BE79-66F301E7DBFA}"/>
                </a:ext>
              </a:extLst>
            </p:cNvPr>
            <p:cNvSpPr/>
            <p:nvPr/>
          </p:nvSpPr>
          <p:spPr>
            <a:xfrm rot="16200000">
              <a:off x="5424212" y="4789939"/>
              <a:ext cx="847738" cy="5764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3" name="Oval 52">
            <a:extLst>
              <a:ext uri="{FF2B5EF4-FFF2-40B4-BE49-F238E27FC236}">
                <a16:creationId xmlns:a16="http://schemas.microsoft.com/office/drawing/2014/main" id="{87029278-59D0-4A7E-89DC-561D7A85624A}"/>
              </a:ext>
            </a:extLst>
          </p:cNvPr>
          <p:cNvSpPr/>
          <p:nvPr/>
        </p:nvSpPr>
        <p:spPr>
          <a:xfrm>
            <a:off x="5466882" y="3090587"/>
            <a:ext cx="1258239" cy="12582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Freeform 55">
            <a:extLst>
              <a:ext uri="{FF2B5EF4-FFF2-40B4-BE49-F238E27FC236}">
                <a16:creationId xmlns:a16="http://schemas.microsoft.com/office/drawing/2014/main" id="{4BF66E3F-6AF2-4346-B798-CDFBA59121BF}"/>
              </a:ext>
            </a:extLst>
          </p:cNvPr>
          <p:cNvSpPr/>
          <p:nvPr/>
        </p:nvSpPr>
        <p:spPr>
          <a:xfrm rot="2700000">
            <a:off x="5922840" y="3310061"/>
            <a:ext cx="346320" cy="84860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16">
            <a:extLst>
              <a:ext uri="{FF2B5EF4-FFF2-40B4-BE49-F238E27FC236}">
                <a16:creationId xmlns:a16="http://schemas.microsoft.com/office/drawing/2014/main" id="{4C2A6C94-341E-4680-8BC4-890A8C2DEDC5}"/>
              </a:ext>
            </a:extLst>
          </p:cNvPr>
          <p:cNvGrpSpPr/>
          <p:nvPr/>
        </p:nvGrpSpPr>
        <p:grpSpPr>
          <a:xfrm rot="20618438">
            <a:off x="335165" y="1715947"/>
            <a:ext cx="2805323" cy="2766982"/>
            <a:chOff x="-116760" y="950876"/>
            <a:chExt cx="6261875" cy="5934029"/>
          </a:xfrm>
        </p:grpSpPr>
        <p:grpSp>
          <p:nvGrpSpPr>
            <p:cNvPr id="18" name="Group 17">
              <a:extLst>
                <a:ext uri="{FF2B5EF4-FFF2-40B4-BE49-F238E27FC236}">
                  <a16:creationId xmlns:a16="http://schemas.microsoft.com/office/drawing/2014/main" id="{FD4B1552-8B2F-4560-AC9C-23D5A40E32C7}"/>
                </a:ext>
              </a:extLst>
            </p:cNvPr>
            <p:cNvGrpSpPr/>
            <p:nvPr/>
          </p:nvGrpSpPr>
          <p:grpSpPr>
            <a:xfrm rot="532827">
              <a:off x="-116760" y="3488410"/>
              <a:ext cx="3619070" cy="3396495"/>
              <a:chOff x="509678" y="1797347"/>
              <a:chExt cx="2339381" cy="2195507"/>
            </a:xfrm>
          </p:grpSpPr>
          <p:sp>
            <p:nvSpPr>
              <p:cNvPr id="32" name="Rounded Rectangle 41">
                <a:extLst>
                  <a:ext uri="{FF2B5EF4-FFF2-40B4-BE49-F238E27FC236}">
                    <a16:creationId xmlns:a16="http://schemas.microsoft.com/office/drawing/2014/main" id="{CEA38BE3-3B34-4F40-951F-6B23135AA782}"/>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ounded Rectangle 62">
                <a:extLst>
                  <a:ext uri="{FF2B5EF4-FFF2-40B4-BE49-F238E27FC236}">
                    <a16:creationId xmlns:a16="http://schemas.microsoft.com/office/drawing/2014/main" id="{6B2E1A28-A3A1-48CB-AF6A-FE570D06256F}"/>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Rounded Rectangle 63">
                <a:extLst>
                  <a:ext uri="{FF2B5EF4-FFF2-40B4-BE49-F238E27FC236}">
                    <a16:creationId xmlns:a16="http://schemas.microsoft.com/office/drawing/2014/main" id="{57DBF3E8-52AA-4FBF-B1C1-15C1F23ADE13}"/>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64">
                <a:extLst>
                  <a:ext uri="{FF2B5EF4-FFF2-40B4-BE49-F238E27FC236}">
                    <a16:creationId xmlns:a16="http://schemas.microsoft.com/office/drawing/2014/main" id="{F7663279-B6AE-4E9E-A4F4-6222365B6C95}"/>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65">
                <a:extLst>
                  <a:ext uri="{FF2B5EF4-FFF2-40B4-BE49-F238E27FC236}">
                    <a16:creationId xmlns:a16="http://schemas.microsoft.com/office/drawing/2014/main" id="{B9EB611C-5EB2-4177-9638-5E3FAA69BA8D}"/>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66">
                <a:extLst>
                  <a:ext uri="{FF2B5EF4-FFF2-40B4-BE49-F238E27FC236}">
                    <a16:creationId xmlns:a16="http://schemas.microsoft.com/office/drawing/2014/main" id="{C734CFA2-188C-42B5-97C5-7785043D96F2}"/>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67">
                <a:extLst>
                  <a:ext uri="{FF2B5EF4-FFF2-40B4-BE49-F238E27FC236}">
                    <a16:creationId xmlns:a16="http://schemas.microsoft.com/office/drawing/2014/main" id="{CDD7C1BD-EB49-4999-A6D6-D2C61ECD655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ounded Rectangle 68">
                <a:extLst>
                  <a:ext uri="{FF2B5EF4-FFF2-40B4-BE49-F238E27FC236}">
                    <a16:creationId xmlns:a16="http://schemas.microsoft.com/office/drawing/2014/main" id="{032718DA-7EBD-47DD-A7D0-7FCDA6953366}"/>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Rounded Rectangle 69">
                <a:extLst>
                  <a:ext uri="{FF2B5EF4-FFF2-40B4-BE49-F238E27FC236}">
                    <a16:creationId xmlns:a16="http://schemas.microsoft.com/office/drawing/2014/main" id="{D73E779D-3444-48C2-87A0-19E19F675F04}"/>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Oval 39">
                <a:extLst>
                  <a:ext uri="{FF2B5EF4-FFF2-40B4-BE49-F238E27FC236}">
                    <a16:creationId xmlns:a16="http://schemas.microsoft.com/office/drawing/2014/main" id="{AB1F6D72-8207-42B0-A2B5-7853632872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Oval 39">
                <a:extLst>
                  <a:ext uri="{FF2B5EF4-FFF2-40B4-BE49-F238E27FC236}">
                    <a16:creationId xmlns:a16="http://schemas.microsoft.com/office/drawing/2014/main" id="{58478D84-3615-4332-A9B8-8A68E490CE6B}"/>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9" name="Group 18">
              <a:extLst>
                <a:ext uri="{FF2B5EF4-FFF2-40B4-BE49-F238E27FC236}">
                  <a16:creationId xmlns:a16="http://schemas.microsoft.com/office/drawing/2014/main" id="{AAF07725-C3E5-40E1-B9AD-352484037939}"/>
                </a:ext>
              </a:extLst>
            </p:cNvPr>
            <p:cNvGrpSpPr/>
            <p:nvPr/>
          </p:nvGrpSpPr>
          <p:grpSpPr>
            <a:xfrm rot="532827">
              <a:off x="2526045" y="950876"/>
              <a:ext cx="3619070" cy="3396495"/>
              <a:chOff x="509678" y="1797347"/>
              <a:chExt cx="2339381" cy="2195507"/>
            </a:xfrm>
          </p:grpSpPr>
          <p:sp>
            <p:nvSpPr>
              <p:cNvPr id="20" name="Rounded Rectangle 16">
                <a:extLst>
                  <a:ext uri="{FF2B5EF4-FFF2-40B4-BE49-F238E27FC236}">
                    <a16:creationId xmlns:a16="http://schemas.microsoft.com/office/drawing/2014/main" id="{990C2429-10FE-47CF-98F6-634997324F57}"/>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ounded Rectangle 17">
                <a:extLst>
                  <a:ext uri="{FF2B5EF4-FFF2-40B4-BE49-F238E27FC236}">
                    <a16:creationId xmlns:a16="http://schemas.microsoft.com/office/drawing/2014/main" id="{9E66CA79-FBE2-47F5-BEF1-F658A62E2167}"/>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18">
                <a:extLst>
                  <a:ext uri="{FF2B5EF4-FFF2-40B4-BE49-F238E27FC236}">
                    <a16:creationId xmlns:a16="http://schemas.microsoft.com/office/drawing/2014/main" id="{6082F3BF-79B5-44D2-A96F-ABE210894940}"/>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ounded Rectangle 19">
                <a:extLst>
                  <a:ext uri="{FF2B5EF4-FFF2-40B4-BE49-F238E27FC236}">
                    <a16:creationId xmlns:a16="http://schemas.microsoft.com/office/drawing/2014/main" id="{323AACA1-241D-4BA6-BB4A-AFFC09DA75D3}"/>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20">
                <a:extLst>
                  <a:ext uri="{FF2B5EF4-FFF2-40B4-BE49-F238E27FC236}">
                    <a16:creationId xmlns:a16="http://schemas.microsoft.com/office/drawing/2014/main" id="{267630FF-4F8F-4A4F-A76D-EC887A9FFD1F}"/>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Rounded Rectangle 21">
                <a:extLst>
                  <a:ext uri="{FF2B5EF4-FFF2-40B4-BE49-F238E27FC236}">
                    <a16:creationId xmlns:a16="http://schemas.microsoft.com/office/drawing/2014/main" id="{AD9639BE-06DD-49A3-AFED-361B52D1BFA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Rounded Rectangle 22">
                <a:extLst>
                  <a:ext uri="{FF2B5EF4-FFF2-40B4-BE49-F238E27FC236}">
                    <a16:creationId xmlns:a16="http://schemas.microsoft.com/office/drawing/2014/main" id="{E009D20B-782D-4AC9-A596-F24C3D2E7CED}"/>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23">
                <a:extLst>
                  <a:ext uri="{FF2B5EF4-FFF2-40B4-BE49-F238E27FC236}">
                    <a16:creationId xmlns:a16="http://schemas.microsoft.com/office/drawing/2014/main" id="{0FF643B8-09C7-4C49-A888-CE873C5CBCDC}"/>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ounded Rectangle 24">
                <a:extLst>
                  <a:ext uri="{FF2B5EF4-FFF2-40B4-BE49-F238E27FC236}">
                    <a16:creationId xmlns:a16="http://schemas.microsoft.com/office/drawing/2014/main" id="{7324454F-6093-4E6A-912D-670024709EBD}"/>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Oval 39">
                <a:extLst>
                  <a:ext uri="{FF2B5EF4-FFF2-40B4-BE49-F238E27FC236}">
                    <a16:creationId xmlns:a16="http://schemas.microsoft.com/office/drawing/2014/main" id="{829D1C80-C43A-490D-80F0-D0CDE938380D}"/>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39">
                <a:extLst>
                  <a:ext uri="{FF2B5EF4-FFF2-40B4-BE49-F238E27FC236}">
                    <a16:creationId xmlns:a16="http://schemas.microsoft.com/office/drawing/2014/main" id="{46B82314-6305-408A-B217-EDF3D1EAF1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21">
                <a:extLst>
                  <a:ext uri="{FF2B5EF4-FFF2-40B4-BE49-F238E27FC236}">
                    <a16:creationId xmlns:a16="http://schemas.microsoft.com/office/drawing/2014/main" id="{3E3C076C-1BF1-4EEE-B479-EB03797FBDA5}"/>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grpSp>
        <p:nvGrpSpPr>
          <p:cNvPr id="43" name="Group 42">
            <a:extLst>
              <a:ext uri="{FF2B5EF4-FFF2-40B4-BE49-F238E27FC236}">
                <a16:creationId xmlns:a16="http://schemas.microsoft.com/office/drawing/2014/main" id="{B136DBE6-E903-4C6C-BC18-753391989979}"/>
              </a:ext>
            </a:extLst>
          </p:cNvPr>
          <p:cNvGrpSpPr/>
          <p:nvPr/>
        </p:nvGrpSpPr>
        <p:grpSpPr>
          <a:xfrm rot="20618438">
            <a:off x="8624965" y="3117366"/>
            <a:ext cx="2556615" cy="2462919"/>
            <a:chOff x="-116760" y="950876"/>
            <a:chExt cx="6261875" cy="5934029"/>
          </a:xfrm>
        </p:grpSpPr>
        <p:grpSp>
          <p:nvGrpSpPr>
            <p:cNvPr id="44" name="Group 43">
              <a:extLst>
                <a:ext uri="{FF2B5EF4-FFF2-40B4-BE49-F238E27FC236}">
                  <a16:creationId xmlns:a16="http://schemas.microsoft.com/office/drawing/2014/main" id="{D087818A-57B9-48D0-82B8-26889A07FC3C}"/>
                </a:ext>
              </a:extLst>
            </p:cNvPr>
            <p:cNvGrpSpPr/>
            <p:nvPr/>
          </p:nvGrpSpPr>
          <p:grpSpPr>
            <a:xfrm rot="532827">
              <a:off x="-116760" y="3488410"/>
              <a:ext cx="3619070" cy="3396495"/>
              <a:chOff x="509678" y="1797347"/>
              <a:chExt cx="2339381" cy="2195507"/>
            </a:xfrm>
          </p:grpSpPr>
          <p:sp>
            <p:nvSpPr>
              <p:cNvPr id="72" name="Rounded Rectangle 41">
                <a:extLst>
                  <a:ext uri="{FF2B5EF4-FFF2-40B4-BE49-F238E27FC236}">
                    <a16:creationId xmlns:a16="http://schemas.microsoft.com/office/drawing/2014/main" id="{3471E699-E354-4A81-8B27-9EFFC550E125}"/>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2">
                <a:extLst>
                  <a:ext uri="{FF2B5EF4-FFF2-40B4-BE49-F238E27FC236}">
                    <a16:creationId xmlns:a16="http://schemas.microsoft.com/office/drawing/2014/main" id="{C994524D-7170-4776-BD81-0912CE090C1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3">
                <a:extLst>
                  <a:ext uri="{FF2B5EF4-FFF2-40B4-BE49-F238E27FC236}">
                    <a16:creationId xmlns:a16="http://schemas.microsoft.com/office/drawing/2014/main" id="{B00AB6E5-A4B1-422A-8031-D13BE0EE741B}"/>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Rounded Rectangle 64">
                <a:extLst>
                  <a:ext uri="{FF2B5EF4-FFF2-40B4-BE49-F238E27FC236}">
                    <a16:creationId xmlns:a16="http://schemas.microsoft.com/office/drawing/2014/main" id="{E98C74CD-968E-4F4E-95CB-1E31692F6B4E}"/>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65">
                <a:extLst>
                  <a:ext uri="{FF2B5EF4-FFF2-40B4-BE49-F238E27FC236}">
                    <a16:creationId xmlns:a16="http://schemas.microsoft.com/office/drawing/2014/main" id="{8E12D168-8A09-4999-945A-1274BC12A747}"/>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ounded Rectangle 66">
                <a:extLst>
                  <a:ext uri="{FF2B5EF4-FFF2-40B4-BE49-F238E27FC236}">
                    <a16:creationId xmlns:a16="http://schemas.microsoft.com/office/drawing/2014/main" id="{F078A890-2021-49F1-B515-B2C290587014}"/>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67">
                <a:extLst>
                  <a:ext uri="{FF2B5EF4-FFF2-40B4-BE49-F238E27FC236}">
                    <a16:creationId xmlns:a16="http://schemas.microsoft.com/office/drawing/2014/main" id="{59E91962-D993-41B0-B061-61233DCCD43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Rounded Rectangle 68">
                <a:extLst>
                  <a:ext uri="{FF2B5EF4-FFF2-40B4-BE49-F238E27FC236}">
                    <a16:creationId xmlns:a16="http://schemas.microsoft.com/office/drawing/2014/main" id="{F60838CE-2557-40A7-A049-0020FDBA4B59}"/>
                  </a:ext>
                </a:extLst>
              </p:cNvPr>
              <p:cNvSpPr/>
              <p:nvPr/>
            </p:nvSpPr>
            <p:spPr>
              <a:xfrm rot="18063644">
                <a:off x="2339839" y="1665982"/>
                <a:ext cx="49373"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9">
                <a:extLst>
                  <a:ext uri="{FF2B5EF4-FFF2-40B4-BE49-F238E27FC236}">
                    <a16:creationId xmlns:a16="http://schemas.microsoft.com/office/drawing/2014/main" id="{53A351E1-E7A5-4177-AB5C-66BE1394033B}"/>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39">
                <a:extLst>
                  <a:ext uri="{FF2B5EF4-FFF2-40B4-BE49-F238E27FC236}">
                    <a16:creationId xmlns:a16="http://schemas.microsoft.com/office/drawing/2014/main" id="{4284BF43-127C-4FC6-9CE5-E66916E4F1C0}"/>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39">
                <a:extLst>
                  <a:ext uri="{FF2B5EF4-FFF2-40B4-BE49-F238E27FC236}">
                    <a16:creationId xmlns:a16="http://schemas.microsoft.com/office/drawing/2014/main" id="{B7E06E68-12A1-4C94-89DC-DF98D483DB72}"/>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9" name="Group 58">
              <a:extLst>
                <a:ext uri="{FF2B5EF4-FFF2-40B4-BE49-F238E27FC236}">
                  <a16:creationId xmlns:a16="http://schemas.microsoft.com/office/drawing/2014/main" id="{03959ED9-07D0-4258-86D8-1FEA77D8B191}"/>
                </a:ext>
              </a:extLst>
            </p:cNvPr>
            <p:cNvGrpSpPr/>
            <p:nvPr/>
          </p:nvGrpSpPr>
          <p:grpSpPr>
            <a:xfrm rot="532827">
              <a:off x="2526045" y="950876"/>
              <a:ext cx="3619070" cy="3396495"/>
              <a:chOff x="509678" y="1797347"/>
              <a:chExt cx="2339381" cy="2195507"/>
            </a:xfrm>
          </p:grpSpPr>
          <p:sp>
            <p:nvSpPr>
              <p:cNvPr id="60" name="Rounded Rectangle 16">
                <a:extLst>
                  <a:ext uri="{FF2B5EF4-FFF2-40B4-BE49-F238E27FC236}">
                    <a16:creationId xmlns:a16="http://schemas.microsoft.com/office/drawing/2014/main" id="{486CCFEA-1DA3-4459-809F-9A28DBEEAC76}"/>
                  </a:ext>
                </a:extLst>
              </p:cNvPr>
              <p:cNvSpPr/>
              <p:nvPr/>
            </p:nvSpPr>
            <p:spPr>
              <a:xfrm rot="18063644">
                <a:off x="1724663" y="2419627"/>
                <a:ext cx="73094" cy="8230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17">
                <a:extLst>
                  <a:ext uri="{FF2B5EF4-FFF2-40B4-BE49-F238E27FC236}">
                    <a16:creationId xmlns:a16="http://schemas.microsoft.com/office/drawing/2014/main" id="{45B4888D-60AE-4D18-986D-801F30FA437A}"/>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ounded Rectangle 18">
                <a:extLst>
                  <a:ext uri="{FF2B5EF4-FFF2-40B4-BE49-F238E27FC236}">
                    <a16:creationId xmlns:a16="http://schemas.microsoft.com/office/drawing/2014/main" id="{AC773229-3948-459A-9A6A-8DC9E7F00974}"/>
                  </a:ext>
                </a:extLst>
              </p:cNvPr>
              <p:cNvSpPr/>
              <p:nvPr/>
            </p:nvSpPr>
            <p:spPr>
              <a:xfrm rot="18063644">
                <a:off x="1939567" y="2260617"/>
                <a:ext cx="73094" cy="4027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Rounded Rectangle 19">
                <a:extLst>
                  <a:ext uri="{FF2B5EF4-FFF2-40B4-BE49-F238E27FC236}">
                    <a16:creationId xmlns:a16="http://schemas.microsoft.com/office/drawing/2014/main" id="{25A51168-D020-46AA-9A14-F0668CC1F9D7}"/>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Rounded Rectangle 20">
                <a:extLst>
                  <a:ext uri="{FF2B5EF4-FFF2-40B4-BE49-F238E27FC236}">
                    <a16:creationId xmlns:a16="http://schemas.microsoft.com/office/drawing/2014/main" id="{5B4C0A4C-1C7B-4593-8042-5DAB1F1FE8EC}"/>
                  </a:ext>
                </a:extLst>
              </p:cNvPr>
              <p:cNvSpPr/>
              <p:nvPr/>
            </p:nvSpPr>
            <p:spPr>
              <a:xfrm rot="18063644">
                <a:off x="1516856" y="2958046"/>
                <a:ext cx="73094" cy="5014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Rounded Rectangle 21">
                <a:extLst>
                  <a:ext uri="{FF2B5EF4-FFF2-40B4-BE49-F238E27FC236}">
                    <a16:creationId xmlns:a16="http://schemas.microsoft.com/office/drawing/2014/main" id="{A438375C-543F-41AD-97EB-13ECD4C163F0}"/>
                  </a:ext>
                </a:extLst>
              </p:cNvPr>
              <p:cNvSpPr/>
              <p:nvPr/>
            </p:nvSpPr>
            <p:spPr>
              <a:xfrm rot="18063644">
                <a:off x="1091076" y="3196078"/>
                <a:ext cx="73094" cy="7354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6" name="Rounded Rectangle 22">
                <a:extLst>
                  <a:ext uri="{FF2B5EF4-FFF2-40B4-BE49-F238E27FC236}">
                    <a16:creationId xmlns:a16="http://schemas.microsoft.com/office/drawing/2014/main" id="{94AC8DA6-4FB1-4370-8B74-AE6D862B7014}"/>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3">
                <a:extLst>
                  <a:ext uri="{FF2B5EF4-FFF2-40B4-BE49-F238E27FC236}">
                    <a16:creationId xmlns:a16="http://schemas.microsoft.com/office/drawing/2014/main" id="{91B194B9-93A1-45CF-AF13-BB2DCBE97526}"/>
                  </a:ext>
                </a:extLst>
              </p:cNvPr>
              <p:cNvSpPr/>
              <p:nvPr/>
            </p:nvSpPr>
            <p:spPr>
              <a:xfrm rot="18063644">
                <a:off x="2321860" y="1676143"/>
                <a:ext cx="73094" cy="73545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24">
                <a:extLst>
                  <a:ext uri="{FF2B5EF4-FFF2-40B4-BE49-F238E27FC236}">
                    <a16:creationId xmlns:a16="http://schemas.microsoft.com/office/drawing/2014/main" id="{CF1B23B8-16BB-430B-9104-34C7A656D670}"/>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Oval 39">
                <a:extLst>
                  <a:ext uri="{FF2B5EF4-FFF2-40B4-BE49-F238E27FC236}">
                    <a16:creationId xmlns:a16="http://schemas.microsoft.com/office/drawing/2014/main" id="{429953B8-9193-4CEC-A29A-5D2FA5B3EB2A}"/>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Oval 39">
                <a:extLst>
                  <a:ext uri="{FF2B5EF4-FFF2-40B4-BE49-F238E27FC236}">
                    <a16:creationId xmlns:a16="http://schemas.microsoft.com/office/drawing/2014/main" id="{A83F080D-C210-49FD-B2B5-EB11CCD376D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21">
                <a:extLst>
                  <a:ext uri="{FF2B5EF4-FFF2-40B4-BE49-F238E27FC236}">
                    <a16:creationId xmlns:a16="http://schemas.microsoft.com/office/drawing/2014/main" id="{C005F117-C240-478A-B0F0-D52C4178ABC1}"/>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sp>
        <p:nvSpPr>
          <p:cNvPr id="83" name="Text Placeholder 1">
            <a:extLst>
              <a:ext uri="{FF2B5EF4-FFF2-40B4-BE49-F238E27FC236}">
                <a16:creationId xmlns:a16="http://schemas.microsoft.com/office/drawing/2014/main" id="{14CBB860-16E1-468B-A810-E9216BD1BB5D}"/>
              </a:ext>
            </a:extLst>
          </p:cNvPr>
          <p:cNvSpPr txBox="1">
            <a:spLocks/>
          </p:cNvSpPr>
          <p:nvPr/>
        </p:nvSpPr>
        <p:spPr>
          <a:xfrm>
            <a:off x="731870" y="654935"/>
            <a:ext cx="11573197" cy="724247"/>
          </a:xfrm>
          <a:prstGeom prst="rect">
            <a:avLst/>
          </a:prstGeom>
        </p:spPr>
        <p:txBody>
          <a:bodyPr anchor="ctr">
            <a:normAutofit/>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accent1"/>
                </a:solidFill>
                <a:latin typeface="Copperplate Gothic Bold" panose="020E0705020206020404" pitchFamily="34" charset="0"/>
              </a:rPr>
              <a:t>For</a:t>
            </a:r>
            <a:r>
              <a:rPr lang="en-US" sz="3000" dirty="0">
                <a:latin typeface="Copperplate Gothic Bold" panose="020E0705020206020404" pitchFamily="34" charset="0"/>
              </a:rPr>
              <a:t> </a:t>
            </a:r>
            <a:r>
              <a:rPr lang="en-US" sz="3000" dirty="0">
                <a:solidFill>
                  <a:schemeClr val="accent1"/>
                </a:solidFill>
                <a:latin typeface="Copperplate Gothic Bold" panose="020E0705020206020404" pitchFamily="34" charset="0"/>
              </a:rPr>
              <a:t>lu</a:t>
            </a:r>
            <a:r>
              <a:rPr lang="en-US" sz="3000" dirty="0">
                <a:solidFill>
                  <a:schemeClr val="tx1"/>
                </a:solidFill>
                <a:latin typeface="Copperplate Gothic Bold" panose="020E0705020206020404" pitchFamily="34" charset="0"/>
              </a:rPr>
              <a:t>ng</a:t>
            </a:r>
            <a:r>
              <a:rPr lang="en-US" sz="3000" dirty="0">
                <a:latin typeface="Copperplate Gothic Bold" panose="020E0705020206020404" pitchFamily="34" charset="0"/>
              </a:rPr>
              <a:t> </a:t>
            </a:r>
            <a:r>
              <a:rPr lang="en-US" sz="3000" dirty="0">
                <a:solidFill>
                  <a:schemeClr val="tx1"/>
                </a:solidFill>
                <a:latin typeface="Copperplate Gothic Bold" panose="020E0705020206020404" pitchFamily="34" charset="0"/>
              </a:rPr>
              <a:t>can</a:t>
            </a:r>
            <a:r>
              <a:rPr lang="en-US" sz="3000" dirty="0">
                <a:solidFill>
                  <a:schemeClr val="accent1"/>
                </a:solidFill>
                <a:latin typeface="Copperplate Gothic Bold" panose="020E0705020206020404" pitchFamily="34" charset="0"/>
              </a:rPr>
              <a:t>cer</a:t>
            </a:r>
          </a:p>
        </p:txBody>
      </p:sp>
      <p:pic>
        <p:nvPicPr>
          <p:cNvPr id="5" name="Picture 4">
            <a:extLst>
              <a:ext uri="{FF2B5EF4-FFF2-40B4-BE49-F238E27FC236}">
                <a16:creationId xmlns:a16="http://schemas.microsoft.com/office/drawing/2014/main" id="{C8262520-168D-41EA-B216-5640122014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49" y="1379182"/>
            <a:ext cx="5928136" cy="4426508"/>
          </a:xfrm>
          <a:prstGeom prst="rect">
            <a:avLst/>
          </a:prstGeom>
        </p:spPr>
      </p:pic>
      <p:pic>
        <p:nvPicPr>
          <p:cNvPr id="8" name="Picture 7">
            <a:extLst>
              <a:ext uri="{FF2B5EF4-FFF2-40B4-BE49-F238E27FC236}">
                <a16:creationId xmlns:a16="http://schemas.microsoft.com/office/drawing/2014/main" id="{D1A71101-C063-4898-B40A-A4C3714A95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543" y="1391224"/>
            <a:ext cx="5821518" cy="4414466"/>
          </a:xfrm>
          <a:prstGeom prst="rect">
            <a:avLst/>
          </a:prstGeom>
        </p:spPr>
      </p:pic>
    </p:spTree>
    <p:extLst>
      <p:ext uri="{BB962C8B-B14F-4D97-AF65-F5344CB8AC3E}">
        <p14:creationId xmlns:p14="http://schemas.microsoft.com/office/powerpoint/2010/main" val="288854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ED4573FC-9A42-476A-90F8-24568A2563F1}"/>
              </a:ext>
            </a:extLst>
          </p:cNvPr>
          <p:cNvSpPr txBox="1"/>
          <p:nvPr/>
        </p:nvSpPr>
        <p:spPr>
          <a:xfrm>
            <a:off x="7006834" y="813289"/>
            <a:ext cx="4838033" cy="830997"/>
          </a:xfrm>
          <a:prstGeom prst="rect">
            <a:avLst/>
          </a:prstGeom>
          <a:noFill/>
        </p:spPr>
        <p:txBody>
          <a:bodyPr wrap="square" lIns="108000" rIns="108000" rtlCol="0">
            <a:spAutoFit/>
          </a:bodyPr>
          <a:lstStyle/>
          <a:p>
            <a:pPr marL="171450" indent="-171450" algn="just">
              <a:buFont typeface="Arial" panose="020B0604020202020204" pitchFamily="34" charset="0"/>
              <a:buChar char="•"/>
            </a:pPr>
            <a:r>
              <a:rPr lang="en-US" sz="1200" dirty="0"/>
              <a:t>This paper gives investigate of different inquires about done in this field. Our Proposed Framework points at bridging crevice between Specialists and Patients which will offer assistance both classes of clients in accomplishing their objectives.</a:t>
            </a:r>
            <a:endParaRPr lang="en-US" altLang="ko-KR" sz="1200" dirty="0">
              <a:cs typeface="Arial" pitchFamily="34" charset="0"/>
            </a:endParaRPr>
          </a:p>
        </p:txBody>
      </p:sp>
      <p:sp>
        <p:nvSpPr>
          <p:cNvPr id="45" name="TextBox 44">
            <a:extLst>
              <a:ext uri="{FF2B5EF4-FFF2-40B4-BE49-F238E27FC236}">
                <a16:creationId xmlns:a16="http://schemas.microsoft.com/office/drawing/2014/main" id="{A533E8C8-04DA-49CD-97C4-446BEFFC4BF0}"/>
              </a:ext>
            </a:extLst>
          </p:cNvPr>
          <p:cNvSpPr txBox="1"/>
          <p:nvPr/>
        </p:nvSpPr>
        <p:spPr>
          <a:xfrm>
            <a:off x="8098303" y="2028811"/>
            <a:ext cx="3746564" cy="1015663"/>
          </a:xfrm>
          <a:prstGeom prst="rect">
            <a:avLst/>
          </a:prstGeom>
          <a:noFill/>
        </p:spPr>
        <p:txBody>
          <a:bodyPr wrap="square" lIns="108000" rIns="108000" rtlCol="0">
            <a:spAutoFit/>
          </a:bodyPr>
          <a:lstStyle/>
          <a:p>
            <a:pPr marL="171450" indent="-171450" algn="just">
              <a:buFont typeface="Arial" panose="020B0604020202020204" pitchFamily="34" charset="0"/>
              <a:buChar char="•"/>
            </a:pPr>
            <a:r>
              <a:rPr lang="en-US" sz="1200" dirty="0"/>
              <a:t>By giving Doctor’s suggestion in our framework, we guarantee user’s believe side by side guaranteeing that the Doctor’s will not feel that their Commerce is getting influenced due to this System</a:t>
            </a:r>
            <a:endParaRPr lang="en-US" altLang="ko-KR" sz="12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46A3507E-3B16-4CDA-A232-519FAB695F57}"/>
              </a:ext>
            </a:extLst>
          </p:cNvPr>
          <p:cNvSpPr txBox="1"/>
          <p:nvPr/>
        </p:nvSpPr>
        <p:spPr>
          <a:xfrm>
            <a:off x="8244656" y="3373534"/>
            <a:ext cx="3600211" cy="1569660"/>
          </a:xfrm>
          <a:prstGeom prst="rect">
            <a:avLst/>
          </a:prstGeom>
          <a:noFill/>
        </p:spPr>
        <p:txBody>
          <a:bodyPr wrap="square" lIns="108000" rIns="108000" rtlCol="0">
            <a:spAutoFit/>
          </a:bodyPr>
          <a:lstStyle/>
          <a:p>
            <a:pPr marL="171450" indent="-171450" algn="just">
              <a:buFont typeface="Arial" panose="020B0604020202020204" pitchFamily="34" charset="0"/>
              <a:buChar char="•"/>
            </a:pPr>
            <a:r>
              <a:rPr lang="en-US" sz="1200" dirty="0"/>
              <a:t>The essential point of this venture was to create a framework competent of precisely anticipating different maladies. By accomplishing this objective, we have killed the require for clients to visit numerous websites, sparing them important time. Convenient infection expectation can essentially increment life hope and anticipate money related burdens.</a:t>
            </a:r>
            <a:endParaRPr lang="en-US" altLang="ko-KR" sz="1200" dirty="0">
              <a:solidFill>
                <a:schemeClr val="tx1">
                  <a:lumMod val="75000"/>
                  <a:lumOff val="25000"/>
                </a:schemeClr>
              </a:solidFill>
              <a:cs typeface="Arial" pitchFamily="34" charset="0"/>
            </a:endParaRPr>
          </a:p>
        </p:txBody>
      </p:sp>
      <p:grpSp>
        <p:nvGrpSpPr>
          <p:cNvPr id="50" name="Group 49">
            <a:extLst>
              <a:ext uri="{FF2B5EF4-FFF2-40B4-BE49-F238E27FC236}">
                <a16:creationId xmlns:a16="http://schemas.microsoft.com/office/drawing/2014/main" id="{A59FA299-BE03-4E25-AFA3-E420F0365AE4}"/>
              </a:ext>
            </a:extLst>
          </p:cNvPr>
          <p:cNvGrpSpPr/>
          <p:nvPr/>
        </p:nvGrpSpPr>
        <p:grpSpPr>
          <a:xfrm>
            <a:off x="5287066" y="2971607"/>
            <a:ext cx="2290749" cy="1569660"/>
            <a:chOff x="5251892" y="3241849"/>
            <a:chExt cx="2005978" cy="1278257"/>
          </a:xfrm>
        </p:grpSpPr>
        <p:sp>
          <p:nvSpPr>
            <p:cNvPr id="51" name="Heart 3">
              <a:extLst>
                <a:ext uri="{FF2B5EF4-FFF2-40B4-BE49-F238E27FC236}">
                  <a16:creationId xmlns:a16="http://schemas.microsoft.com/office/drawing/2014/main" id="{32E40366-86D7-43A6-BACB-4F6BF1E822D4}"/>
                </a:ext>
              </a:extLst>
            </p:cNvPr>
            <p:cNvSpPr>
              <a:spLocks noChangeAspect="1"/>
            </p:cNvSpPr>
            <p:nvPr/>
          </p:nvSpPr>
          <p:spPr>
            <a:xfrm>
              <a:off x="5791821" y="3241849"/>
              <a:ext cx="926121" cy="838125"/>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52" name="TextBox 51">
              <a:extLst>
                <a:ext uri="{FF2B5EF4-FFF2-40B4-BE49-F238E27FC236}">
                  <a16:creationId xmlns:a16="http://schemas.microsoft.com/office/drawing/2014/main" id="{8A366CA8-3190-4177-853A-81E226055276}"/>
                </a:ext>
              </a:extLst>
            </p:cNvPr>
            <p:cNvSpPr txBox="1"/>
            <p:nvPr/>
          </p:nvSpPr>
          <p:spPr>
            <a:xfrm>
              <a:off x="5251892" y="4119996"/>
              <a:ext cx="2005978" cy="400110"/>
            </a:xfrm>
            <a:prstGeom prst="rect">
              <a:avLst/>
            </a:prstGeom>
            <a:noFill/>
            <a:ln>
              <a:noFill/>
            </a:ln>
          </p:spPr>
          <p:txBody>
            <a:bodyPr wrap="square" lIns="0" rIns="0" rtlCol="0">
              <a:spAutoFit/>
            </a:bodyPr>
            <a:lstStyle/>
            <a:p>
              <a:pPr algn="ctr"/>
              <a:r>
                <a:rPr lang="en-US" altLang="ko-KR" sz="2000" b="1" dirty="0">
                  <a:solidFill>
                    <a:schemeClr val="tx1">
                      <a:lumMod val="75000"/>
                      <a:lumOff val="25000"/>
                    </a:schemeClr>
                  </a:solidFill>
                  <a:cs typeface="Arial" pitchFamily="34" charset="0"/>
                </a:rPr>
                <a:t>Results</a:t>
              </a:r>
            </a:p>
          </p:txBody>
        </p:sp>
      </p:grpSp>
      <p:sp>
        <p:nvSpPr>
          <p:cNvPr id="25" name="TextBox 24">
            <a:extLst>
              <a:ext uri="{FF2B5EF4-FFF2-40B4-BE49-F238E27FC236}">
                <a16:creationId xmlns:a16="http://schemas.microsoft.com/office/drawing/2014/main" id="{13DDFED4-BFA8-4C96-AC9B-E1D7FAF8A648}"/>
              </a:ext>
            </a:extLst>
          </p:cNvPr>
          <p:cNvSpPr txBox="1"/>
          <p:nvPr/>
        </p:nvSpPr>
        <p:spPr>
          <a:xfrm>
            <a:off x="7379845" y="5272254"/>
            <a:ext cx="4465022" cy="646331"/>
          </a:xfrm>
          <a:prstGeom prst="rect">
            <a:avLst/>
          </a:prstGeom>
          <a:noFill/>
        </p:spPr>
        <p:txBody>
          <a:bodyPr wrap="square" lIns="108000" rIns="108000" rtlCol="0">
            <a:spAutoFit/>
          </a:bodyPr>
          <a:lstStyle/>
          <a:p>
            <a:pPr marL="171450" indent="-171450" algn="just">
              <a:buFont typeface="Arial" panose="020B0604020202020204" pitchFamily="34" charset="0"/>
              <a:buChar char="•"/>
            </a:pPr>
            <a:r>
              <a:rPr lang="en-US" sz="1200" dirty="0"/>
              <a:t>system's capacity to give productive and exact expectations has the potential to upgrade healthcare get to, move forward quiet results, and eventually spare lives.</a:t>
            </a:r>
            <a:endParaRPr lang="en-US" altLang="ko-KR"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56AAA676-7B85-4E13-852E-46F3289560EB}"/>
              </a:ext>
            </a:extLst>
          </p:cNvPr>
          <p:cNvSpPr txBox="1"/>
          <p:nvPr/>
        </p:nvSpPr>
        <p:spPr>
          <a:xfrm>
            <a:off x="1092108" y="3259723"/>
            <a:ext cx="3820823" cy="338554"/>
          </a:xfrm>
          <a:prstGeom prst="rect">
            <a:avLst/>
          </a:prstGeom>
          <a:noFill/>
        </p:spPr>
        <p:txBody>
          <a:bodyPr wrap="square" lIns="108000" rIns="108000" rtlCol="0">
            <a:spAutoFit/>
          </a:bodyPr>
          <a:lstStyle/>
          <a:p>
            <a:r>
              <a:rPr lang="en-US" altLang="ko-KR" sz="1600" b="1" dirty="0">
                <a:solidFill>
                  <a:srgbClr val="FF0000"/>
                </a:solidFill>
                <a:latin typeface="Aharoni" panose="02010803020104030203" pitchFamily="2" charset="-79"/>
                <a:cs typeface="Aharoni" panose="02010803020104030203" pitchFamily="2" charset="-79"/>
              </a:rPr>
              <a:t>MULTI</a:t>
            </a:r>
            <a:r>
              <a:rPr lang="en-US" altLang="ko-KR" sz="1600" b="1" dirty="0">
                <a:solidFill>
                  <a:schemeClr val="bg1"/>
                </a:solidFill>
                <a:latin typeface="Aharoni" panose="02010803020104030203" pitchFamily="2" charset="-79"/>
                <a:cs typeface="Aharoni" panose="02010803020104030203" pitchFamily="2" charset="-79"/>
              </a:rPr>
              <a:t>-DISEASE PREDICT </a:t>
            </a:r>
            <a:r>
              <a:rPr lang="en-US" altLang="ko-KR" sz="1600" b="1" dirty="0">
                <a:solidFill>
                  <a:schemeClr val="tx1">
                    <a:lumMod val="50000"/>
                    <a:lumOff val="50000"/>
                  </a:schemeClr>
                </a:solidFill>
                <a:latin typeface="Aharoni" panose="02010803020104030203" pitchFamily="2" charset="-79"/>
                <a:cs typeface="Aharoni" panose="02010803020104030203" pitchFamily="2" charset="-79"/>
              </a:rPr>
              <a:t>SOFT-WEB</a:t>
            </a:r>
            <a:endParaRPr lang="ko-KR" altLang="en-US" sz="1600" b="1" dirty="0">
              <a:solidFill>
                <a:schemeClr val="tx1">
                  <a:lumMod val="50000"/>
                  <a:lumOff val="50000"/>
                </a:schemeClr>
              </a:solidFill>
              <a:latin typeface="Aharoni" panose="02010803020104030203" pitchFamily="2" charset="-79"/>
              <a:cs typeface="Aharoni" panose="02010803020104030203" pitchFamily="2" charset="-79"/>
            </a:endParaRPr>
          </a:p>
        </p:txBody>
      </p:sp>
      <p:sp>
        <p:nvSpPr>
          <p:cNvPr id="5" name="Rectangle 4">
            <a:extLst>
              <a:ext uri="{FF2B5EF4-FFF2-40B4-BE49-F238E27FC236}">
                <a16:creationId xmlns:a16="http://schemas.microsoft.com/office/drawing/2014/main" id="{17DFBB05-1900-44EC-AE35-4E6F9E14CFE3}"/>
              </a:ext>
            </a:extLst>
          </p:cNvPr>
          <p:cNvSpPr/>
          <p:nvPr/>
        </p:nvSpPr>
        <p:spPr>
          <a:xfrm>
            <a:off x="3571669" y="3571771"/>
            <a:ext cx="1661032" cy="369332"/>
          </a:xfrm>
          <a:prstGeom prst="rect">
            <a:avLst/>
          </a:prstGeom>
        </p:spPr>
        <p:txBody>
          <a:bodyPr wrap="none">
            <a:spAutoFit/>
          </a:bodyPr>
          <a:lstStyle/>
          <a:p>
            <a:r>
              <a:rPr lang="en-US" altLang="ko-KR" b="1" dirty="0">
                <a:solidFill>
                  <a:schemeClr val="bg1">
                    <a:lumMod val="50000"/>
                  </a:schemeClr>
                </a:solidFill>
                <a:latin typeface="Aharoni" panose="02010803020104030203" pitchFamily="2" charset="-79"/>
                <a:cs typeface="Aharoni" panose="02010803020104030203" pitchFamily="2" charset="-79"/>
              </a:rPr>
              <a:t>APPLICATION</a:t>
            </a:r>
            <a:endParaRPr lang="ko-KR" altLang="en-US" b="1" dirty="0">
              <a:solidFill>
                <a:schemeClr val="bg1">
                  <a:lumMod val="5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8440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p:cNvSpPr txBox="1"/>
          <p:nvPr/>
        </p:nvSpPr>
        <p:spPr>
          <a:xfrm>
            <a:off x="5172500" y="1501590"/>
            <a:ext cx="6384499" cy="923330"/>
          </a:xfrm>
          <a:prstGeom prst="rect">
            <a:avLst/>
          </a:prstGeom>
          <a:noFill/>
        </p:spPr>
        <p:txBody>
          <a:bodyPr wrap="square" rtlCol="0" anchor="ctr">
            <a:spAutoFit/>
          </a:bodyPr>
          <a:lstStyle/>
          <a:p>
            <a:r>
              <a:rPr lang="en-US" altLang="ko-KR" sz="5400" dirty="0">
                <a:solidFill>
                  <a:schemeClr val="accent4">
                    <a:lumMod val="50000"/>
                  </a:schemeClr>
                </a:solidFill>
                <a:latin typeface="Times New Roman" panose="02020603050405020304" pitchFamily="18" charset="0"/>
                <a:cs typeface="Times New Roman" panose="02020603050405020304" pitchFamily="18" charset="0"/>
              </a:rPr>
              <a:t>Abst</a:t>
            </a:r>
            <a:r>
              <a:rPr lang="en-US" altLang="ko-KR" sz="5400" dirty="0">
                <a:solidFill>
                  <a:schemeClr val="bg1"/>
                </a:solidFill>
                <a:latin typeface="Times New Roman" panose="02020603050405020304" pitchFamily="18" charset="0"/>
                <a:cs typeface="Times New Roman" panose="02020603050405020304" pitchFamily="18" charset="0"/>
              </a:rPr>
              <a:t>ract</a:t>
            </a:r>
            <a:endParaRPr lang="ko-KR" altLang="en-US" sz="54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172500" y="2424920"/>
            <a:ext cx="5774645"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 the face of increasing health challenges, the "Multiple Disease Prediction Software Web Application" project strives to address a critical concern: the proactive identification and prediction of various diseases for effective healthcare management. Fueled by the rising complexity of healthcare data and the need for personalized and timely interventions, this initiative aims to revolutionize disease prediction, prevention, and management through the integration of advanced machine learning techniques.</a:t>
            </a:r>
            <a:endParaRPr lang="en-US" altLang="ko-KR" sz="1200" dirty="0">
              <a:solidFill>
                <a:schemeClr val="bg1"/>
              </a:solidFill>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F5CE20D2-5644-4F0F-AF07-99326AF0F5AB}"/>
              </a:ext>
            </a:extLst>
          </p:cNvPr>
          <p:cNvGrpSpPr/>
          <p:nvPr/>
        </p:nvGrpSpPr>
        <p:grpSpPr>
          <a:xfrm>
            <a:off x="4426630" y="2108139"/>
            <a:ext cx="3338740" cy="2641722"/>
            <a:chOff x="3302040" y="3122958"/>
            <a:chExt cx="2546146" cy="2014595"/>
          </a:xfrm>
        </p:grpSpPr>
        <p:sp>
          <p:nvSpPr>
            <p:cNvPr id="73" name="Freeform 10">
              <a:extLst>
                <a:ext uri="{FF2B5EF4-FFF2-40B4-BE49-F238E27FC236}">
                  <a16:creationId xmlns:a16="http://schemas.microsoft.com/office/drawing/2014/main" id="{1D9CDB4D-A381-464A-97AB-31C15591549B}"/>
                </a:ext>
              </a:extLst>
            </p:cNvPr>
            <p:cNvSpPr/>
            <p:nvPr/>
          </p:nvSpPr>
          <p:spPr>
            <a:xfrm>
              <a:off x="3544666" y="3122958"/>
              <a:ext cx="2271943" cy="2014595"/>
            </a:xfrm>
            <a:custGeom>
              <a:avLst/>
              <a:gdLst>
                <a:gd name="connsiteX0" fmla="*/ 935542 w 1855228"/>
                <a:gd name="connsiteY0" fmla="*/ 1918655 h 1918655"/>
                <a:gd name="connsiteX1" fmla="*/ 0 w 1855228"/>
                <a:gd name="connsiteY1" fmla="*/ 63427 h 1918655"/>
                <a:gd name="connsiteX2" fmla="*/ 946113 w 1855228"/>
                <a:gd name="connsiteY2" fmla="*/ 380560 h 1918655"/>
                <a:gd name="connsiteX3" fmla="*/ 1839371 w 1855228"/>
                <a:gd name="connsiteY3" fmla="*/ 0 h 1918655"/>
                <a:gd name="connsiteX4" fmla="*/ 1855228 w 1855228"/>
                <a:gd name="connsiteY4" fmla="*/ 1072967 h 1918655"/>
                <a:gd name="connsiteX0" fmla="*/ 993438 w 1913124"/>
                <a:gd name="connsiteY0" fmla="*/ 1918655 h 1918655"/>
                <a:gd name="connsiteX1" fmla="*/ 57896 w 1913124"/>
                <a:gd name="connsiteY1" fmla="*/ 63427 h 1918655"/>
                <a:gd name="connsiteX2" fmla="*/ 1004009 w 1913124"/>
                <a:gd name="connsiteY2" fmla="*/ 380560 h 1918655"/>
                <a:gd name="connsiteX3" fmla="*/ 1897267 w 1913124"/>
                <a:gd name="connsiteY3" fmla="*/ 0 h 1918655"/>
                <a:gd name="connsiteX4" fmla="*/ 1913124 w 1913124"/>
                <a:gd name="connsiteY4" fmla="*/ 1072967 h 1918655"/>
                <a:gd name="connsiteX0" fmla="*/ 993438 w 1913124"/>
                <a:gd name="connsiteY0" fmla="*/ 1918655 h 1918655"/>
                <a:gd name="connsiteX1" fmla="*/ 57896 w 1913124"/>
                <a:gd name="connsiteY1" fmla="*/ 63427 h 1918655"/>
                <a:gd name="connsiteX2" fmla="*/ 1004009 w 1913124"/>
                <a:gd name="connsiteY2" fmla="*/ 380560 h 1918655"/>
                <a:gd name="connsiteX3" fmla="*/ 1897267 w 1913124"/>
                <a:gd name="connsiteY3" fmla="*/ 0 h 1918655"/>
                <a:gd name="connsiteX4" fmla="*/ 1913124 w 1913124"/>
                <a:gd name="connsiteY4" fmla="*/ 1072967 h 1918655"/>
                <a:gd name="connsiteX0" fmla="*/ 1010025 w 1929711"/>
                <a:gd name="connsiteY0" fmla="*/ 1918655 h 1918655"/>
                <a:gd name="connsiteX1" fmla="*/ 74483 w 1929711"/>
                <a:gd name="connsiteY1" fmla="*/ 63427 h 1918655"/>
                <a:gd name="connsiteX2" fmla="*/ 1020596 w 1929711"/>
                <a:gd name="connsiteY2" fmla="*/ 380560 h 1918655"/>
                <a:gd name="connsiteX3" fmla="*/ 1913854 w 1929711"/>
                <a:gd name="connsiteY3" fmla="*/ 0 h 1918655"/>
                <a:gd name="connsiteX4" fmla="*/ 1929711 w 1929711"/>
                <a:gd name="connsiteY4" fmla="*/ 1072967 h 1918655"/>
                <a:gd name="connsiteX0" fmla="*/ 1117186 w 2036872"/>
                <a:gd name="connsiteY0" fmla="*/ 1918655 h 1918655"/>
                <a:gd name="connsiteX1" fmla="*/ 181644 w 2036872"/>
                <a:gd name="connsiteY1" fmla="*/ 63427 h 1918655"/>
                <a:gd name="connsiteX2" fmla="*/ 1127757 w 2036872"/>
                <a:gd name="connsiteY2" fmla="*/ 380560 h 1918655"/>
                <a:gd name="connsiteX3" fmla="*/ 2021015 w 2036872"/>
                <a:gd name="connsiteY3" fmla="*/ 0 h 1918655"/>
                <a:gd name="connsiteX4" fmla="*/ 2036872 w 2036872"/>
                <a:gd name="connsiteY4" fmla="*/ 1072967 h 1918655"/>
                <a:gd name="connsiteX0" fmla="*/ 1117186 w 2036872"/>
                <a:gd name="connsiteY0" fmla="*/ 1981136 h 1981136"/>
                <a:gd name="connsiteX1" fmla="*/ 181644 w 2036872"/>
                <a:gd name="connsiteY1" fmla="*/ 125908 h 1981136"/>
                <a:gd name="connsiteX2" fmla="*/ 1127757 w 2036872"/>
                <a:gd name="connsiteY2" fmla="*/ 443041 h 1981136"/>
                <a:gd name="connsiteX3" fmla="*/ 2021015 w 2036872"/>
                <a:gd name="connsiteY3" fmla="*/ 62481 h 1981136"/>
                <a:gd name="connsiteX4" fmla="*/ 2036872 w 2036872"/>
                <a:gd name="connsiteY4" fmla="*/ 1135448 h 1981136"/>
                <a:gd name="connsiteX0" fmla="*/ 1117186 w 2036872"/>
                <a:gd name="connsiteY0" fmla="*/ 2002105 h 2002105"/>
                <a:gd name="connsiteX1" fmla="*/ 181644 w 2036872"/>
                <a:gd name="connsiteY1" fmla="*/ 146877 h 2002105"/>
                <a:gd name="connsiteX2" fmla="*/ 1127757 w 2036872"/>
                <a:gd name="connsiteY2" fmla="*/ 464010 h 2002105"/>
                <a:gd name="connsiteX3" fmla="*/ 2021015 w 2036872"/>
                <a:gd name="connsiteY3" fmla="*/ 83450 h 2002105"/>
                <a:gd name="connsiteX4" fmla="*/ 2036872 w 2036872"/>
                <a:gd name="connsiteY4" fmla="*/ 1156417 h 2002105"/>
                <a:gd name="connsiteX0" fmla="*/ 1117186 w 2036872"/>
                <a:gd name="connsiteY0" fmla="*/ 2002105 h 2002105"/>
                <a:gd name="connsiteX1" fmla="*/ 181644 w 2036872"/>
                <a:gd name="connsiteY1" fmla="*/ 146877 h 2002105"/>
                <a:gd name="connsiteX2" fmla="*/ 1127757 w 2036872"/>
                <a:gd name="connsiteY2" fmla="*/ 464010 h 2002105"/>
                <a:gd name="connsiteX3" fmla="*/ 2021015 w 2036872"/>
                <a:gd name="connsiteY3" fmla="*/ 83450 h 2002105"/>
                <a:gd name="connsiteX4" fmla="*/ 2036872 w 2036872"/>
                <a:gd name="connsiteY4" fmla="*/ 1156417 h 2002105"/>
                <a:gd name="connsiteX0" fmla="*/ 1117186 w 2036872"/>
                <a:gd name="connsiteY0" fmla="*/ 2047144 h 2047144"/>
                <a:gd name="connsiteX1" fmla="*/ 181644 w 2036872"/>
                <a:gd name="connsiteY1" fmla="*/ 191916 h 2047144"/>
                <a:gd name="connsiteX2" fmla="*/ 1127757 w 2036872"/>
                <a:gd name="connsiteY2" fmla="*/ 509049 h 2047144"/>
                <a:gd name="connsiteX3" fmla="*/ 2021015 w 2036872"/>
                <a:gd name="connsiteY3" fmla="*/ 128489 h 2047144"/>
                <a:gd name="connsiteX4" fmla="*/ 2036872 w 2036872"/>
                <a:gd name="connsiteY4" fmla="*/ 1201456 h 2047144"/>
                <a:gd name="connsiteX0" fmla="*/ 1117186 w 2036872"/>
                <a:gd name="connsiteY0" fmla="*/ 2033090 h 2033090"/>
                <a:gd name="connsiteX1" fmla="*/ 181644 w 2036872"/>
                <a:gd name="connsiteY1" fmla="*/ 177862 h 2033090"/>
                <a:gd name="connsiteX2" fmla="*/ 1127757 w 2036872"/>
                <a:gd name="connsiteY2" fmla="*/ 494995 h 2033090"/>
                <a:gd name="connsiteX3" fmla="*/ 2021015 w 2036872"/>
                <a:gd name="connsiteY3" fmla="*/ 114435 h 2033090"/>
                <a:gd name="connsiteX4" fmla="*/ 2036872 w 2036872"/>
                <a:gd name="connsiteY4" fmla="*/ 1187402 h 2033090"/>
                <a:gd name="connsiteX0" fmla="*/ 1117186 w 2036872"/>
                <a:gd name="connsiteY0" fmla="*/ 2037773 h 2037773"/>
                <a:gd name="connsiteX1" fmla="*/ 181644 w 2036872"/>
                <a:gd name="connsiteY1" fmla="*/ 182545 h 2037773"/>
                <a:gd name="connsiteX2" fmla="*/ 1127757 w 2036872"/>
                <a:gd name="connsiteY2" fmla="*/ 499678 h 2037773"/>
                <a:gd name="connsiteX3" fmla="*/ 2021015 w 2036872"/>
                <a:gd name="connsiteY3" fmla="*/ 119118 h 2037773"/>
                <a:gd name="connsiteX4" fmla="*/ 2036872 w 2036872"/>
                <a:gd name="connsiteY4" fmla="*/ 1192085 h 2037773"/>
                <a:gd name="connsiteX0" fmla="*/ 1117186 w 2181403"/>
                <a:gd name="connsiteY0" fmla="*/ 2037773 h 2037773"/>
                <a:gd name="connsiteX1" fmla="*/ 181644 w 2181403"/>
                <a:gd name="connsiteY1" fmla="*/ 182545 h 2037773"/>
                <a:gd name="connsiteX2" fmla="*/ 1127757 w 2181403"/>
                <a:gd name="connsiteY2" fmla="*/ 499678 h 2037773"/>
                <a:gd name="connsiteX3" fmla="*/ 2021015 w 2181403"/>
                <a:gd name="connsiteY3" fmla="*/ 119118 h 2037773"/>
                <a:gd name="connsiteX4" fmla="*/ 2036872 w 2181403"/>
                <a:gd name="connsiteY4" fmla="*/ 1192085 h 2037773"/>
                <a:gd name="connsiteX0" fmla="*/ 1117186 w 2181403"/>
                <a:gd name="connsiteY0" fmla="*/ 2028406 h 2028406"/>
                <a:gd name="connsiteX1" fmla="*/ 181644 w 2181403"/>
                <a:gd name="connsiteY1" fmla="*/ 173178 h 2028406"/>
                <a:gd name="connsiteX2" fmla="*/ 1127757 w 2181403"/>
                <a:gd name="connsiteY2" fmla="*/ 490311 h 2028406"/>
                <a:gd name="connsiteX3" fmla="*/ 2021015 w 2181403"/>
                <a:gd name="connsiteY3" fmla="*/ 109751 h 2028406"/>
                <a:gd name="connsiteX4" fmla="*/ 2036872 w 2181403"/>
                <a:gd name="connsiteY4" fmla="*/ 1182718 h 2028406"/>
                <a:gd name="connsiteX0" fmla="*/ 1117186 w 2275346"/>
                <a:gd name="connsiteY0" fmla="*/ 2028406 h 2028406"/>
                <a:gd name="connsiteX1" fmla="*/ 181644 w 2275346"/>
                <a:gd name="connsiteY1" fmla="*/ 173178 h 2028406"/>
                <a:gd name="connsiteX2" fmla="*/ 1127757 w 2275346"/>
                <a:gd name="connsiteY2" fmla="*/ 490311 h 2028406"/>
                <a:gd name="connsiteX3" fmla="*/ 2021015 w 2275346"/>
                <a:gd name="connsiteY3" fmla="*/ 109751 h 2028406"/>
                <a:gd name="connsiteX4" fmla="*/ 2036872 w 2275346"/>
                <a:gd name="connsiteY4" fmla="*/ 1182718 h 2028406"/>
                <a:gd name="connsiteX0" fmla="*/ 1117186 w 2251858"/>
                <a:gd name="connsiteY0" fmla="*/ 2028406 h 2028406"/>
                <a:gd name="connsiteX1" fmla="*/ 181644 w 2251858"/>
                <a:gd name="connsiteY1" fmla="*/ 173178 h 2028406"/>
                <a:gd name="connsiteX2" fmla="*/ 1127757 w 2251858"/>
                <a:gd name="connsiteY2" fmla="*/ 490311 h 2028406"/>
                <a:gd name="connsiteX3" fmla="*/ 2021015 w 2251858"/>
                <a:gd name="connsiteY3" fmla="*/ 109751 h 2028406"/>
                <a:gd name="connsiteX4" fmla="*/ 2036872 w 2251858"/>
                <a:gd name="connsiteY4" fmla="*/ 1182718 h 2028406"/>
                <a:gd name="connsiteX0" fmla="*/ 1117186 w 2251858"/>
                <a:gd name="connsiteY0" fmla="*/ 2016702 h 2016702"/>
                <a:gd name="connsiteX1" fmla="*/ 181644 w 2251858"/>
                <a:gd name="connsiteY1" fmla="*/ 161474 h 2016702"/>
                <a:gd name="connsiteX2" fmla="*/ 1127757 w 2251858"/>
                <a:gd name="connsiteY2" fmla="*/ 478607 h 2016702"/>
                <a:gd name="connsiteX3" fmla="*/ 2021015 w 2251858"/>
                <a:gd name="connsiteY3" fmla="*/ 98047 h 2016702"/>
                <a:gd name="connsiteX4" fmla="*/ 2036872 w 2251858"/>
                <a:gd name="connsiteY4" fmla="*/ 1171014 h 2016702"/>
                <a:gd name="connsiteX0" fmla="*/ 1117186 w 2251858"/>
                <a:gd name="connsiteY0" fmla="*/ 2016702 h 2016702"/>
                <a:gd name="connsiteX1" fmla="*/ 181644 w 2251858"/>
                <a:gd name="connsiteY1" fmla="*/ 161474 h 2016702"/>
                <a:gd name="connsiteX2" fmla="*/ 1127757 w 2251858"/>
                <a:gd name="connsiteY2" fmla="*/ 478607 h 2016702"/>
                <a:gd name="connsiteX3" fmla="*/ 2021015 w 2251858"/>
                <a:gd name="connsiteY3" fmla="*/ 98047 h 2016702"/>
                <a:gd name="connsiteX4" fmla="*/ 2036872 w 2251858"/>
                <a:gd name="connsiteY4" fmla="*/ 1171014 h 2016702"/>
                <a:gd name="connsiteX0" fmla="*/ 1117186 w 2251858"/>
                <a:gd name="connsiteY0" fmla="*/ 2002667 h 2002667"/>
                <a:gd name="connsiteX1" fmla="*/ 181644 w 2251858"/>
                <a:gd name="connsiteY1" fmla="*/ 147439 h 2002667"/>
                <a:gd name="connsiteX2" fmla="*/ 1127757 w 2251858"/>
                <a:gd name="connsiteY2" fmla="*/ 464572 h 2002667"/>
                <a:gd name="connsiteX3" fmla="*/ 2021015 w 2251858"/>
                <a:gd name="connsiteY3" fmla="*/ 84012 h 2002667"/>
                <a:gd name="connsiteX4" fmla="*/ 2036872 w 2251858"/>
                <a:gd name="connsiteY4" fmla="*/ 1156979 h 2002667"/>
                <a:gd name="connsiteX0" fmla="*/ 1117186 w 2277694"/>
                <a:gd name="connsiteY0" fmla="*/ 2002667 h 2002667"/>
                <a:gd name="connsiteX1" fmla="*/ 181644 w 2277694"/>
                <a:gd name="connsiteY1" fmla="*/ 147439 h 2002667"/>
                <a:gd name="connsiteX2" fmla="*/ 1127757 w 2277694"/>
                <a:gd name="connsiteY2" fmla="*/ 464572 h 2002667"/>
                <a:gd name="connsiteX3" fmla="*/ 2021015 w 2277694"/>
                <a:gd name="connsiteY3" fmla="*/ 84012 h 2002667"/>
                <a:gd name="connsiteX4" fmla="*/ 2036872 w 2277694"/>
                <a:gd name="connsiteY4" fmla="*/ 1156979 h 2002667"/>
                <a:gd name="connsiteX0" fmla="*/ 1117186 w 2307550"/>
                <a:gd name="connsiteY0" fmla="*/ 2002667 h 2002667"/>
                <a:gd name="connsiteX1" fmla="*/ 181644 w 2307550"/>
                <a:gd name="connsiteY1" fmla="*/ 147439 h 2002667"/>
                <a:gd name="connsiteX2" fmla="*/ 1127757 w 2307550"/>
                <a:gd name="connsiteY2" fmla="*/ 464572 h 2002667"/>
                <a:gd name="connsiteX3" fmla="*/ 2021015 w 2307550"/>
                <a:gd name="connsiteY3" fmla="*/ 84012 h 2002667"/>
                <a:gd name="connsiteX4" fmla="*/ 2036872 w 2307550"/>
                <a:gd name="connsiteY4" fmla="*/ 1156979 h 2002667"/>
                <a:gd name="connsiteX0" fmla="*/ 1117186 w 2282049"/>
                <a:gd name="connsiteY0" fmla="*/ 2002667 h 2002667"/>
                <a:gd name="connsiteX1" fmla="*/ 181644 w 2282049"/>
                <a:gd name="connsiteY1" fmla="*/ 147439 h 2002667"/>
                <a:gd name="connsiteX2" fmla="*/ 1127757 w 2282049"/>
                <a:gd name="connsiteY2" fmla="*/ 464572 h 2002667"/>
                <a:gd name="connsiteX3" fmla="*/ 2021015 w 2282049"/>
                <a:gd name="connsiteY3" fmla="*/ 84012 h 2002667"/>
                <a:gd name="connsiteX4" fmla="*/ 2036872 w 2282049"/>
                <a:gd name="connsiteY4" fmla="*/ 1156979 h 2002667"/>
                <a:gd name="connsiteX0" fmla="*/ 1117186 w 2265865"/>
                <a:gd name="connsiteY0" fmla="*/ 2002667 h 2002667"/>
                <a:gd name="connsiteX1" fmla="*/ 181644 w 2265865"/>
                <a:gd name="connsiteY1" fmla="*/ 147439 h 2002667"/>
                <a:gd name="connsiteX2" fmla="*/ 1127757 w 2265865"/>
                <a:gd name="connsiteY2" fmla="*/ 464572 h 2002667"/>
                <a:gd name="connsiteX3" fmla="*/ 2021015 w 2265865"/>
                <a:gd name="connsiteY3" fmla="*/ 84012 h 2002667"/>
                <a:gd name="connsiteX4" fmla="*/ 2036872 w 2265865"/>
                <a:gd name="connsiteY4" fmla="*/ 1156979 h 2002667"/>
                <a:gd name="connsiteX0" fmla="*/ 1117186 w 2265865"/>
                <a:gd name="connsiteY0" fmla="*/ 2000328 h 2000328"/>
                <a:gd name="connsiteX1" fmla="*/ 181644 w 2265865"/>
                <a:gd name="connsiteY1" fmla="*/ 145100 h 2000328"/>
                <a:gd name="connsiteX2" fmla="*/ 1127757 w 2265865"/>
                <a:gd name="connsiteY2" fmla="*/ 462233 h 2000328"/>
                <a:gd name="connsiteX3" fmla="*/ 2021015 w 2265865"/>
                <a:gd name="connsiteY3" fmla="*/ 81673 h 2000328"/>
                <a:gd name="connsiteX4" fmla="*/ 2036872 w 2265865"/>
                <a:gd name="connsiteY4" fmla="*/ 1154640 h 2000328"/>
                <a:gd name="connsiteX0" fmla="*/ 1117186 w 2258942"/>
                <a:gd name="connsiteY0" fmla="*/ 2000328 h 2000328"/>
                <a:gd name="connsiteX1" fmla="*/ 181644 w 2258942"/>
                <a:gd name="connsiteY1" fmla="*/ 145100 h 2000328"/>
                <a:gd name="connsiteX2" fmla="*/ 1127757 w 2258942"/>
                <a:gd name="connsiteY2" fmla="*/ 462233 h 2000328"/>
                <a:gd name="connsiteX3" fmla="*/ 2021015 w 2258942"/>
                <a:gd name="connsiteY3" fmla="*/ 81673 h 2000328"/>
                <a:gd name="connsiteX4" fmla="*/ 2036872 w 2258942"/>
                <a:gd name="connsiteY4" fmla="*/ 1154640 h 2000328"/>
                <a:gd name="connsiteX0" fmla="*/ 1117186 w 2243998"/>
                <a:gd name="connsiteY0" fmla="*/ 2000328 h 2000328"/>
                <a:gd name="connsiteX1" fmla="*/ 181644 w 2243998"/>
                <a:gd name="connsiteY1" fmla="*/ 145100 h 2000328"/>
                <a:gd name="connsiteX2" fmla="*/ 1127757 w 2243998"/>
                <a:gd name="connsiteY2" fmla="*/ 462233 h 2000328"/>
                <a:gd name="connsiteX3" fmla="*/ 2021015 w 2243998"/>
                <a:gd name="connsiteY3" fmla="*/ 81673 h 2000328"/>
                <a:gd name="connsiteX4" fmla="*/ 1989302 w 2243998"/>
                <a:gd name="connsiteY4" fmla="*/ 1202210 h 2000328"/>
                <a:gd name="connsiteX0" fmla="*/ 1117186 w 2286582"/>
                <a:gd name="connsiteY0" fmla="*/ 2000328 h 2000328"/>
                <a:gd name="connsiteX1" fmla="*/ 181644 w 2286582"/>
                <a:gd name="connsiteY1" fmla="*/ 145100 h 2000328"/>
                <a:gd name="connsiteX2" fmla="*/ 1127757 w 2286582"/>
                <a:gd name="connsiteY2" fmla="*/ 462233 h 2000328"/>
                <a:gd name="connsiteX3" fmla="*/ 2021015 w 2286582"/>
                <a:gd name="connsiteY3" fmla="*/ 81673 h 2000328"/>
                <a:gd name="connsiteX4" fmla="*/ 1989302 w 2286582"/>
                <a:gd name="connsiteY4" fmla="*/ 1202210 h 2000328"/>
                <a:gd name="connsiteX0" fmla="*/ 1117186 w 2289874"/>
                <a:gd name="connsiteY0" fmla="*/ 2016915 h 2016915"/>
                <a:gd name="connsiteX1" fmla="*/ 181644 w 2289874"/>
                <a:gd name="connsiteY1" fmla="*/ 161687 h 2016915"/>
                <a:gd name="connsiteX2" fmla="*/ 1127757 w 2289874"/>
                <a:gd name="connsiteY2" fmla="*/ 478820 h 2016915"/>
                <a:gd name="connsiteX3" fmla="*/ 2026300 w 2289874"/>
                <a:gd name="connsiteY3" fmla="*/ 77118 h 2016915"/>
                <a:gd name="connsiteX4" fmla="*/ 1989302 w 2289874"/>
                <a:gd name="connsiteY4" fmla="*/ 1218797 h 2016915"/>
                <a:gd name="connsiteX0" fmla="*/ 1117186 w 2289874"/>
                <a:gd name="connsiteY0" fmla="*/ 1995112 h 1995112"/>
                <a:gd name="connsiteX1" fmla="*/ 181644 w 2289874"/>
                <a:gd name="connsiteY1" fmla="*/ 139884 h 1995112"/>
                <a:gd name="connsiteX2" fmla="*/ 1127757 w 2289874"/>
                <a:gd name="connsiteY2" fmla="*/ 457017 h 1995112"/>
                <a:gd name="connsiteX3" fmla="*/ 2026300 w 2289874"/>
                <a:gd name="connsiteY3" fmla="*/ 55315 h 1995112"/>
                <a:gd name="connsiteX4" fmla="*/ 1989302 w 2289874"/>
                <a:gd name="connsiteY4" fmla="*/ 1196994 h 1995112"/>
                <a:gd name="connsiteX0" fmla="*/ 1117186 w 2271943"/>
                <a:gd name="connsiteY0" fmla="*/ 1995112 h 1995112"/>
                <a:gd name="connsiteX1" fmla="*/ 181644 w 2271943"/>
                <a:gd name="connsiteY1" fmla="*/ 139884 h 1995112"/>
                <a:gd name="connsiteX2" fmla="*/ 1127757 w 2271943"/>
                <a:gd name="connsiteY2" fmla="*/ 457017 h 1995112"/>
                <a:gd name="connsiteX3" fmla="*/ 2026300 w 2271943"/>
                <a:gd name="connsiteY3" fmla="*/ 55315 h 1995112"/>
                <a:gd name="connsiteX4" fmla="*/ 1989302 w 2271943"/>
                <a:gd name="connsiteY4" fmla="*/ 1196994 h 1995112"/>
                <a:gd name="connsiteX0" fmla="*/ 1117186 w 2271943"/>
                <a:gd name="connsiteY0" fmla="*/ 1995112 h 1995112"/>
                <a:gd name="connsiteX1" fmla="*/ 181644 w 2271943"/>
                <a:gd name="connsiteY1" fmla="*/ 139884 h 1995112"/>
                <a:gd name="connsiteX2" fmla="*/ 1127757 w 2271943"/>
                <a:gd name="connsiteY2" fmla="*/ 457017 h 1995112"/>
                <a:gd name="connsiteX3" fmla="*/ 2026300 w 2271943"/>
                <a:gd name="connsiteY3" fmla="*/ 55315 h 1995112"/>
                <a:gd name="connsiteX4" fmla="*/ 1989302 w 2271943"/>
                <a:gd name="connsiteY4" fmla="*/ 1196994 h 1995112"/>
                <a:gd name="connsiteX0" fmla="*/ 1117186 w 2271943"/>
                <a:gd name="connsiteY0" fmla="*/ 1993768 h 1993768"/>
                <a:gd name="connsiteX1" fmla="*/ 181644 w 2271943"/>
                <a:gd name="connsiteY1" fmla="*/ 138540 h 1993768"/>
                <a:gd name="connsiteX2" fmla="*/ 1127757 w 2271943"/>
                <a:gd name="connsiteY2" fmla="*/ 455673 h 1993768"/>
                <a:gd name="connsiteX3" fmla="*/ 2026300 w 2271943"/>
                <a:gd name="connsiteY3" fmla="*/ 53971 h 1993768"/>
                <a:gd name="connsiteX4" fmla="*/ 1989302 w 2271943"/>
                <a:gd name="connsiteY4" fmla="*/ 1195650 h 1993768"/>
                <a:gd name="connsiteX0" fmla="*/ 1117186 w 2271943"/>
                <a:gd name="connsiteY0" fmla="*/ 2019237 h 2019237"/>
                <a:gd name="connsiteX1" fmla="*/ 181644 w 2271943"/>
                <a:gd name="connsiteY1" fmla="*/ 164009 h 2019237"/>
                <a:gd name="connsiteX2" fmla="*/ 1127757 w 2271943"/>
                <a:gd name="connsiteY2" fmla="*/ 481142 h 2019237"/>
                <a:gd name="connsiteX3" fmla="*/ 2026300 w 2271943"/>
                <a:gd name="connsiteY3" fmla="*/ 79440 h 2019237"/>
                <a:gd name="connsiteX4" fmla="*/ 1989302 w 2271943"/>
                <a:gd name="connsiteY4" fmla="*/ 1221119 h 2019237"/>
                <a:gd name="connsiteX0" fmla="*/ 1117186 w 2271943"/>
                <a:gd name="connsiteY0" fmla="*/ 2019237 h 2019237"/>
                <a:gd name="connsiteX1" fmla="*/ 181644 w 2271943"/>
                <a:gd name="connsiteY1" fmla="*/ 164009 h 2019237"/>
                <a:gd name="connsiteX2" fmla="*/ 1127757 w 2271943"/>
                <a:gd name="connsiteY2" fmla="*/ 481142 h 2019237"/>
                <a:gd name="connsiteX3" fmla="*/ 2026300 w 2271943"/>
                <a:gd name="connsiteY3" fmla="*/ 79440 h 2019237"/>
                <a:gd name="connsiteX4" fmla="*/ 1989302 w 2271943"/>
                <a:gd name="connsiteY4" fmla="*/ 1221119 h 2019237"/>
                <a:gd name="connsiteX0" fmla="*/ 1117186 w 2271943"/>
                <a:gd name="connsiteY0" fmla="*/ 2014595 h 2014595"/>
                <a:gd name="connsiteX1" fmla="*/ 181644 w 2271943"/>
                <a:gd name="connsiteY1" fmla="*/ 159367 h 2014595"/>
                <a:gd name="connsiteX2" fmla="*/ 1127757 w 2271943"/>
                <a:gd name="connsiteY2" fmla="*/ 476500 h 2014595"/>
                <a:gd name="connsiteX3" fmla="*/ 2026300 w 2271943"/>
                <a:gd name="connsiteY3" fmla="*/ 74798 h 2014595"/>
                <a:gd name="connsiteX4" fmla="*/ 1989302 w 2271943"/>
                <a:gd name="connsiteY4" fmla="*/ 1216477 h 2014595"/>
                <a:gd name="connsiteX0" fmla="*/ 1117186 w 2271943"/>
                <a:gd name="connsiteY0" fmla="*/ 2014595 h 2014595"/>
                <a:gd name="connsiteX1" fmla="*/ 181644 w 2271943"/>
                <a:gd name="connsiteY1" fmla="*/ 159367 h 2014595"/>
                <a:gd name="connsiteX2" fmla="*/ 1127757 w 2271943"/>
                <a:gd name="connsiteY2" fmla="*/ 476500 h 2014595"/>
                <a:gd name="connsiteX3" fmla="*/ 2026300 w 2271943"/>
                <a:gd name="connsiteY3" fmla="*/ 74798 h 2014595"/>
                <a:gd name="connsiteX4" fmla="*/ 1989302 w 2271943"/>
                <a:gd name="connsiteY4" fmla="*/ 1216477 h 201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943" h="2014595">
                  <a:moveTo>
                    <a:pt x="1117186" y="2014595"/>
                  </a:moveTo>
                  <a:cubicBezTo>
                    <a:pt x="-93205" y="1174192"/>
                    <a:pt x="-167203" y="439501"/>
                    <a:pt x="181644" y="159367"/>
                  </a:cubicBezTo>
                  <a:cubicBezTo>
                    <a:pt x="481158" y="-62627"/>
                    <a:pt x="812386" y="-20342"/>
                    <a:pt x="1127757" y="476500"/>
                  </a:cubicBezTo>
                  <a:cubicBezTo>
                    <a:pt x="1425509" y="16658"/>
                    <a:pt x="1781402" y="-94340"/>
                    <a:pt x="2026300" y="74798"/>
                  </a:cubicBezTo>
                  <a:cubicBezTo>
                    <a:pt x="2443857" y="443025"/>
                    <a:pt x="2258864" y="853535"/>
                    <a:pt x="1989302" y="1216477"/>
                  </a:cubicBezTo>
                </a:path>
              </a:pathLst>
            </a:custGeom>
            <a:ln w="127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74" name="Group 73">
              <a:extLst>
                <a:ext uri="{FF2B5EF4-FFF2-40B4-BE49-F238E27FC236}">
                  <a16:creationId xmlns:a16="http://schemas.microsoft.com/office/drawing/2014/main" id="{4B3681E9-A374-43EF-8D4A-26782EAD7084}"/>
                </a:ext>
              </a:extLst>
            </p:cNvPr>
            <p:cNvGrpSpPr/>
            <p:nvPr/>
          </p:nvGrpSpPr>
          <p:grpSpPr>
            <a:xfrm>
              <a:off x="3302040" y="3367929"/>
              <a:ext cx="2546146" cy="1273073"/>
              <a:chOff x="4932040" y="3938836"/>
              <a:chExt cx="2546146" cy="1273073"/>
            </a:xfrm>
          </p:grpSpPr>
          <p:sp>
            <p:nvSpPr>
              <p:cNvPr id="75" name="Freeform 14">
                <a:extLst>
                  <a:ext uri="{FF2B5EF4-FFF2-40B4-BE49-F238E27FC236}">
                    <a16:creationId xmlns:a16="http://schemas.microsoft.com/office/drawing/2014/main" id="{D724311A-C133-4518-B31F-D01A951594DC}"/>
                  </a:ext>
                </a:extLst>
              </p:cNvPr>
              <p:cNvSpPr/>
              <p:nvPr/>
            </p:nvSpPr>
            <p:spPr>
              <a:xfrm>
                <a:off x="4932040" y="3938836"/>
                <a:ext cx="2546146" cy="1273073"/>
              </a:xfrm>
              <a:custGeom>
                <a:avLst/>
                <a:gdLst>
                  <a:gd name="connsiteX0" fmla="*/ 0 w 1923940"/>
                  <a:gd name="connsiteY0" fmla="*/ 739977 h 951399"/>
                  <a:gd name="connsiteX1" fmla="*/ 280134 w 1923940"/>
                  <a:gd name="connsiteY1" fmla="*/ 750548 h 951399"/>
                  <a:gd name="connsiteX2" fmla="*/ 348846 w 1923940"/>
                  <a:gd name="connsiteY2" fmla="*/ 930257 h 951399"/>
                  <a:gd name="connsiteX3" fmla="*/ 406987 w 1923940"/>
                  <a:gd name="connsiteY3" fmla="*/ 671265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04254 w 1923940"/>
                  <a:gd name="connsiteY9" fmla="*/ 755833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50548 h 961970"/>
                  <a:gd name="connsiteX1" fmla="*/ 280134 w 1923940"/>
                  <a:gd name="connsiteY1" fmla="*/ 761119 h 961970"/>
                  <a:gd name="connsiteX2" fmla="*/ 348846 w 1923940"/>
                  <a:gd name="connsiteY2" fmla="*/ 940828 h 961970"/>
                  <a:gd name="connsiteX3" fmla="*/ 443986 w 1923940"/>
                  <a:gd name="connsiteY3" fmla="*/ 676550 h 961970"/>
                  <a:gd name="connsiteX4" fmla="*/ 544412 w 1923940"/>
                  <a:gd name="connsiteY4" fmla="*/ 782262 h 961970"/>
                  <a:gd name="connsiteX5" fmla="*/ 602553 w 1923940"/>
                  <a:gd name="connsiteY5" fmla="*/ 591982 h 961970"/>
                  <a:gd name="connsiteX6" fmla="*/ 681836 w 1923940"/>
                  <a:gd name="connsiteY6" fmla="*/ 755833 h 961970"/>
                  <a:gd name="connsiteX7" fmla="*/ 877401 w 1923940"/>
                  <a:gd name="connsiteY7" fmla="*/ 755833 h 961970"/>
                  <a:gd name="connsiteX8" fmla="*/ 935542 w 1923940"/>
                  <a:gd name="connsiteY8" fmla="*/ 459843 h 961970"/>
                  <a:gd name="connsiteX9" fmla="*/ 1004254 w 1923940"/>
                  <a:gd name="connsiteY9" fmla="*/ 766404 h 961970"/>
                  <a:gd name="connsiteX10" fmla="*/ 1088823 w 1923940"/>
                  <a:gd name="connsiteY10" fmla="*/ 766404 h 961970"/>
                  <a:gd name="connsiteX11" fmla="*/ 1141679 w 1923940"/>
                  <a:gd name="connsiteY11" fmla="*/ 961970 h 961970"/>
                  <a:gd name="connsiteX12" fmla="*/ 1215677 w 1923940"/>
                  <a:gd name="connsiteY12" fmla="*/ 745262 h 961970"/>
                  <a:gd name="connsiteX13" fmla="*/ 1263246 w 1923940"/>
                  <a:gd name="connsiteY13" fmla="*/ 750548 h 961970"/>
                  <a:gd name="connsiteX14" fmla="*/ 1358387 w 1923940"/>
                  <a:gd name="connsiteY14" fmla="*/ 0 h 961970"/>
                  <a:gd name="connsiteX15" fmla="*/ 1490525 w 1923940"/>
                  <a:gd name="connsiteY15" fmla="*/ 761119 h 961970"/>
                  <a:gd name="connsiteX16" fmla="*/ 1559237 w 1923940"/>
                  <a:gd name="connsiteY16" fmla="*/ 422844 h 961970"/>
                  <a:gd name="connsiteX17" fmla="*/ 1617378 w 1923940"/>
                  <a:gd name="connsiteY17" fmla="*/ 745262 h 961970"/>
                  <a:gd name="connsiteX18" fmla="*/ 1659663 w 1923940"/>
                  <a:gd name="connsiteY18" fmla="*/ 613124 h 961970"/>
                  <a:gd name="connsiteX19" fmla="*/ 1728375 w 1923940"/>
                  <a:gd name="connsiteY19" fmla="*/ 755833 h 961970"/>
                  <a:gd name="connsiteX20" fmla="*/ 1923940 w 1923940"/>
                  <a:gd name="connsiteY20" fmla="*/ 755833 h 96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940" h="961970">
                    <a:moveTo>
                      <a:pt x="0" y="750548"/>
                    </a:moveTo>
                    <a:lnTo>
                      <a:pt x="280134" y="761119"/>
                    </a:lnTo>
                    <a:lnTo>
                      <a:pt x="348846" y="940828"/>
                    </a:lnTo>
                    <a:lnTo>
                      <a:pt x="443986" y="676550"/>
                    </a:lnTo>
                    <a:lnTo>
                      <a:pt x="544412" y="782262"/>
                    </a:lnTo>
                    <a:lnTo>
                      <a:pt x="602553" y="591982"/>
                    </a:lnTo>
                    <a:lnTo>
                      <a:pt x="681836" y="755833"/>
                    </a:lnTo>
                    <a:lnTo>
                      <a:pt x="877401" y="755833"/>
                    </a:lnTo>
                    <a:lnTo>
                      <a:pt x="935542" y="459843"/>
                    </a:lnTo>
                    <a:lnTo>
                      <a:pt x="1004254" y="766404"/>
                    </a:lnTo>
                    <a:lnTo>
                      <a:pt x="1088823" y="766404"/>
                    </a:lnTo>
                    <a:lnTo>
                      <a:pt x="1141679" y="961970"/>
                    </a:lnTo>
                    <a:lnTo>
                      <a:pt x="1215677" y="745262"/>
                    </a:lnTo>
                    <a:lnTo>
                      <a:pt x="1263246" y="750548"/>
                    </a:lnTo>
                    <a:lnTo>
                      <a:pt x="1358387" y="0"/>
                    </a:lnTo>
                    <a:lnTo>
                      <a:pt x="1490525" y="761119"/>
                    </a:lnTo>
                    <a:lnTo>
                      <a:pt x="1559237" y="422844"/>
                    </a:lnTo>
                    <a:lnTo>
                      <a:pt x="1617378" y="745262"/>
                    </a:lnTo>
                    <a:lnTo>
                      <a:pt x="1659663" y="613124"/>
                    </a:lnTo>
                    <a:lnTo>
                      <a:pt x="1728375" y="755833"/>
                    </a:lnTo>
                    <a:lnTo>
                      <a:pt x="1923940" y="755833"/>
                    </a:lnTo>
                  </a:path>
                </a:pathLst>
              </a:custGeom>
              <a:ln w="2127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76" name="Freeform 11">
                <a:extLst>
                  <a:ext uri="{FF2B5EF4-FFF2-40B4-BE49-F238E27FC236}">
                    <a16:creationId xmlns:a16="http://schemas.microsoft.com/office/drawing/2014/main" id="{A189E313-E40C-4EBA-AC4E-26C499162F18}"/>
                  </a:ext>
                </a:extLst>
              </p:cNvPr>
              <p:cNvSpPr/>
              <p:nvPr/>
            </p:nvSpPr>
            <p:spPr>
              <a:xfrm>
                <a:off x="4932040" y="3938836"/>
                <a:ext cx="2546146" cy="1273073"/>
              </a:xfrm>
              <a:custGeom>
                <a:avLst/>
                <a:gdLst>
                  <a:gd name="connsiteX0" fmla="*/ 0 w 1923940"/>
                  <a:gd name="connsiteY0" fmla="*/ 739977 h 951399"/>
                  <a:gd name="connsiteX1" fmla="*/ 280134 w 1923940"/>
                  <a:gd name="connsiteY1" fmla="*/ 750548 h 951399"/>
                  <a:gd name="connsiteX2" fmla="*/ 348846 w 1923940"/>
                  <a:gd name="connsiteY2" fmla="*/ 930257 h 951399"/>
                  <a:gd name="connsiteX3" fmla="*/ 406987 w 1923940"/>
                  <a:gd name="connsiteY3" fmla="*/ 671265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443986 w 1923940"/>
                  <a:gd name="connsiteY4" fmla="*/ 745262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507413 w 1923940"/>
                  <a:gd name="connsiteY5" fmla="*/ 602553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07413 w 1923940"/>
                  <a:gd name="connsiteY4" fmla="*/ 766405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13124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30682 w 1923940"/>
                  <a:gd name="connsiteY9" fmla="*/ 750548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39977 h 951399"/>
                  <a:gd name="connsiteX1" fmla="*/ 280134 w 1923940"/>
                  <a:gd name="connsiteY1" fmla="*/ 750548 h 951399"/>
                  <a:gd name="connsiteX2" fmla="*/ 348846 w 1923940"/>
                  <a:gd name="connsiteY2" fmla="*/ 930257 h 951399"/>
                  <a:gd name="connsiteX3" fmla="*/ 443986 w 1923940"/>
                  <a:gd name="connsiteY3" fmla="*/ 665979 h 951399"/>
                  <a:gd name="connsiteX4" fmla="*/ 544412 w 1923940"/>
                  <a:gd name="connsiteY4" fmla="*/ 771691 h 951399"/>
                  <a:gd name="connsiteX5" fmla="*/ 602553 w 1923940"/>
                  <a:gd name="connsiteY5" fmla="*/ 581411 h 951399"/>
                  <a:gd name="connsiteX6" fmla="*/ 681836 w 1923940"/>
                  <a:gd name="connsiteY6" fmla="*/ 745262 h 951399"/>
                  <a:gd name="connsiteX7" fmla="*/ 877401 w 1923940"/>
                  <a:gd name="connsiteY7" fmla="*/ 745262 h 951399"/>
                  <a:gd name="connsiteX8" fmla="*/ 935542 w 1923940"/>
                  <a:gd name="connsiteY8" fmla="*/ 449272 h 951399"/>
                  <a:gd name="connsiteX9" fmla="*/ 1004254 w 1923940"/>
                  <a:gd name="connsiteY9" fmla="*/ 755833 h 951399"/>
                  <a:gd name="connsiteX10" fmla="*/ 1088823 w 1923940"/>
                  <a:gd name="connsiteY10" fmla="*/ 755833 h 951399"/>
                  <a:gd name="connsiteX11" fmla="*/ 1141679 w 1923940"/>
                  <a:gd name="connsiteY11" fmla="*/ 951399 h 951399"/>
                  <a:gd name="connsiteX12" fmla="*/ 1215677 w 1923940"/>
                  <a:gd name="connsiteY12" fmla="*/ 734691 h 951399"/>
                  <a:gd name="connsiteX13" fmla="*/ 1263246 w 1923940"/>
                  <a:gd name="connsiteY13" fmla="*/ 739977 h 951399"/>
                  <a:gd name="connsiteX14" fmla="*/ 1316102 w 1923940"/>
                  <a:gd name="connsiteY14" fmla="*/ 0 h 951399"/>
                  <a:gd name="connsiteX15" fmla="*/ 1490525 w 1923940"/>
                  <a:gd name="connsiteY15" fmla="*/ 750548 h 951399"/>
                  <a:gd name="connsiteX16" fmla="*/ 1559237 w 1923940"/>
                  <a:gd name="connsiteY16" fmla="*/ 412273 h 951399"/>
                  <a:gd name="connsiteX17" fmla="*/ 1617378 w 1923940"/>
                  <a:gd name="connsiteY17" fmla="*/ 734691 h 951399"/>
                  <a:gd name="connsiteX18" fmla="*/ 1659663 w 1923940"/>
                  <a:gd name="connsiteY18" fmla="*/ 602553 h 951399"/>
                  <a:gd name="connsiteX19" fmla="*/ 1728375 w 1923940"/>
                  <a:gd name="connsiteY19" fmla="*/ 745262 h 951399"/>
                  <a:gd name="connsiteX20" fmla="*/ 1923940 w 1923940"/>
                  <a:gd name="connsiteY20" fmla="*/ 745262 h 951399"/>
                  <a:gd name="connsiteX0" fmla="*/ 0 w 1923940"/>
                  <a:gd name="connsiteY0" fmla="*/ 750548 h 961970"/>
                  <a:gd name="connsiteX1" fmla="*/ 280134 w 1923940"/>
                  <a:gd name="connsiteY1" fmla="*/ 761119 h 961970"/>
                  <a:gd name="connsiteX2" fmla="*/ 348846 w 1923940"/>
                  <a:gd name="connsiteY2" fmla="*/ 940828 h 961970"/>
                  <a:gd name="connsiteX3" fmla="*/ 443986 w 1923940"/>
                  <a:gd name="connsiteY3" fmla="*/ 676550 h 961970"/>
                  <a:gd name="connsiteX4" fmla="*/ 544412 w 1923940"/>
                  <a:gd name="connsiteY4" fmla="*/ 782262 h 961970"/>
                  <a:gd name="connsiteX5" fmla="*/ 602553 w 1923940"/>
                  <a:gd name="connsiteY5" fmla="*/ 591982 h 961970"/>
                  <a:gd name="connsiteX6" fmla="*/ 681836 w 1923940"/>
                  <a:gd name="connsiteY6" fmla="*/ 755833 h 961970"/>
                  <a:gd name="connsiteX7" fmla="*/ 877401 w 1923940"/>
                  <a:gd name="connsiteY7" fmla="*/ 755833 h 961970"/>
                  <a:gd name="connsiteX8" fmla="*/ 935542 w 1923940"/>
                  <a:gd name="connsiteY8" fmla="*/ 459843 h 961970"/>
                  <a:gd name="connsiteX9" fmla="*/ 1004254 w 1923940"/>
                  <a:gd name="connsiteY9" fmla="*/ 766404 h 961970"/>
                  <a:gd name="connsiteX10" fmla="*/ 1088823 w 1923940"/>
                  <a:gd name="connsiteY10" fmla="*/ 766404 h 961970"/>
                  <a:gd name="connsiteX11" fmla="*/ 1141679 w 1923940"/>
                  <a:gd name="connsiteY11" fmla="*/ 961970 h 961970"/>
                  <a:gd name="connsiteX12" fmla="*/ 1215677 w 1923940"/>
                  <a:gd name="connsiteY12" fmla="*/ 745262 h 961970"/>
                  <a:gd name="connsiteX13" fmla="*/ 1263246 w 1923940"/>
                  <a:gd name="connsiteY13" fmla="*/ 750548 h 961970"/>
                  <a:gd name="connsiteX14" fmla="*/ 1358387 w 1923940"/>
                  <a:gd name="connsiteY14" fmla="*/ 0 h 961970"/>
                  <a:gd name="connsiteX15" fmla="*/ 1490525 w 1923940"/>
                  <a:gd name="connsiteY15" fmla="*/ 761119 h 961970"/>
                  <a:gd name="connsiteX16" fmla="*/ 1559237 w 1923940"/>
                  <a:gd name="connsiteY16" fmla="*/ 422844 h 961970"/>
                  <a:gd name="connsiteX17" fmla="*/ 1617378 w 1923940"/>
                  <a:gd name="connsiteY17" fmla="*/ 745262 h 961970"/>
                  <a:gd name="connsiteX18" fmla="*/ 1659663 w 1923940"/>
                  <a:gd name="connsiteY18" fmla="*/ 613124 h 961970"/>
                  <a:gd name="connsiteX19" fmla="*/ 1728375 w 1923940"/>
                  <a:gd name="connsiteY19" fmla="*/ 755833 h 961970"/>
                  <a:gd name="connsiteX20" fmla="*/ 1923940 w 1923940"/>
                  <a:gd name="connsiteY20" fmla="*/ 755833 h 96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940" h="961970">
                    <a:moveTo>
                      <a:pt x="0" y="750548"/>
                    </a:moveTo>
                    <a:lnTo>
                      <a:pt x="280134" y="761119"/>
                    </a:lnTo>
                    <a:lnTo>
                      <a:pt x="348846" y="940828"/>
                    </a:lnTo>
                    <a:lnTo>
                      <a:pt x="443986" y="676550"/>
                    </a:lnTo>
                    <a:lnTo>
                      <a:pt x="544412" y="782262"/>
                    </a:lnTo>
                    <a:lnTo>
                      <a:pt x="602553" y="591982"/>
                    </a:lnTo>
                    <a:lnTo>
                      <a:pt x="681836" y="755833"/>
                    </a:lnTo>
                    <a:lnTo>
                      <a:pt x="877401" y="755833"/>
                    </a:lnTo>
                    <a:lnTo>
                      <a:pt x="935542" y="459843"/>
                    </a:lnTo>
                    <a:lnTo>
                      <a:pt x="1004254" y="766404"/>
                    </a:lnTo>
                    <a:lnTo>
                      <a:pt x="1088823" y="766404"/>
                    </a:lnTo>
                    <a:lnTo>
                      <a:pt x="1141679" y="961970"/>
                    </a:lnTo>
                    <a:lnTo>
                      <a:pt x="1215677" y="745262"/>
                    </a:lnTo>
                    <a:lnTo>
                      <a:pt x="1263246" y="750548"/>
                    </a:lnTo>
                    <a:lnTo>
                      <a:pt x="1358387" y="0"/>
                    </a:lnTo>
                    <a:lnTo>
                      <a:pt x="1490525" y="761119"/>
                    </a:lnTo>
                    <a:lnTo>
                      <a:pt x="1559237" y="422844"/>
                    </a:lnTo>
                    <a:lnTo>
                      <a:pt x="1617378" y="745262"/>
                    </a:lnTo>
                    <a:lnTo>
                      <a:pt x="1659663" y="613124"/>
                    </a:lnTo>
                    <a:lnTo>
                      <a:pt x="1728375" y="755833"/>
                    </a:lnTo>
                    <a:lnTo>
                      <a:pt x="1923940" y="755833"/>
                    </a:lnTo>
                  </a:path>
                </a:pathLst>
              </a:custGeom>
              <a:ln w="1016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grpSp>
      <p:grpSp>
        <p:nvGrpSpPr>
          <p:cNvPr id="83" name="Group 82">
            <a:extLst>
              <a:ext uri="{FF2B5EF4-FFF2-40B4-BE49-F238E27FC236}">
                <a16:creationId xmlns:a16="http://schemas.microsoft.com/office/drawing/2014/main" id="{9B2E38C2-660E-4C73-B73F-5D50B6654E4E}"/>
              </a:ext>
            </a:extLst>
          </p:cNvPr>
          <p:cNvGrpSpPr/>
          <p:nvPr/>
        </p:nvGrpSpPr>
        <p:grpSpPr>
          <a:xfrm>
            <a:off x="947574" y="4370438"/>
            <a:ext cx="3081637" cy="1292662"/>
            <a:chOff x="2551704" y="4283314"/>
            <a:chExt cx="935720" cy="1292662"/>
          </a:xfrm>
        </p:grpSpPr>
        <p:sp>
          <p:nvSpPr>
            <p:cNvPr id="84" name="TextBox 83">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pPr algn="just"/>
              <a:r>
                <a:rPr lang="en-US" sz="1200" dirty="0"/>
                <a:t>By providing Doctors recommendation in our system, we ensure users trust side by side ensuring that the Doctors will not feel that their Business is getting affected due to this System</a:t>
              </a:r>
              <a:endParaRPr lang="ko-KR" altLang="en-US" sz="1200"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Point No: 04</a:t>
              </a:r>
              <a:endParaRPr lang="ko-KR" altLang="en-US" sz="1200" b="1" dirty="0">
                <a:solidFill>
                  <a:schemeClr val="bg1"/>
                </a:solidFill>
                <a:cs typeface="Arial" pitchFamily="34" charset="0"/>
              </a:endParaRPr>
            </a:p>
          </p:txBody>
        </p:sp>
      </p:grpSp>
      <p:grpSp>
        <p:nvGrpSpPr>
          <p:cNvPr id="86" name="Group 85">
            <a:extLst>
              <a:ext uri="{FF2B5EF4-FFF2-40B4-BE49-F238E27FC236}">
                <a16:creationId xmlns:a16="http://schemas.microsoft.com/office/drawing/2014/main" id="{AA845D0A-0333-400B-852B-73FED700682A}"/>
              </a:ext>
            </a:extLst>
          </p:cNvPr>
          <p:cNvGrpSpPr/>
          <p:nvPr/>
        </p:nvGrpSpPr>
        <p:grpSpPr>
          <a:xfrm>
            <a:off x="947574" y="2980569"/>
            <a:ext cx="3081629" cy="1107996"/>
            <a:chOff x="2551705" y="4283314"/>
            <a:chExt cx="935718" cy="1107996"/>
          </a:xfrm>
        </p:grpSpPr>
        <p:sp>
          <p:nvSpPr>
            <p:cNvPr id="87" name="TextBox 86">
              <a:extLst>
                <a:ext uri="{FF2B5EF4-FFF2-40B4-BE49-F238E27FC236}">
                  <a16:creationId xmlns:a16="http://schemas.microsoft.com/office/drawing/2014/main" id="{D97A1295-26A7-4202-821E-EA98CAB52B45}"/>
                </a:ext>
              </a:extLst>
            </p:cNvPr>
            <p:cNvSpPr txBox="1"/>
            <p:nvPr/>
          </p:nvSpPr>
          <p:spPr>
            <a:xfrm>
              <a:off x="2551706" y="4560313"/>
              <a:ext cx="935717" cy="830997"/>
            </a:xfrm>
            <a:prstGeom prst="rect">
              <a:avLst/>
            </a:prstGeom>
            <a:noFill/>
          </p:spPr>
          <p:txBody>
            <a:bodyPr wrap="square" rtlCol="0">
              <a:spAutoFit/>
            </a:bodyPr>
            <a:lstStyle/>
            <a:p>
              <a:pPr algn="just"/>
              <a:r>
                <a:rPr lang="en-US" sz="1200" dirty="0"/>
                <a:t>The present approach of many systems focuses only on automating this process which lacks in building the user's trust in the system.</a:t>
              </a:r>
              <a:endParaRPr lang="ko-KR" altLang="en-US" sz="1200" dirty="0">
                <a:solidFill>
                  <a:schemeClr val="tx1">
                    <a:lumMod val="75000"/>
                    <a:lumOff val="25000"/>
                  </a:schemeClr>
                </a:solidFill>
                <a:cs typeface="Arial" pitchFamily="34" charset="0"/>
              </a:endParaRPr>
            </a:p>
          </p:txBody>
        </p:sp>
        <p:sp>
          <p:nvSpPr>
            <p:cNvPr id="88" name="TextBox 87">
              <a:extLst>
                <a:ext uri="{FF2B5EF4-FFF2-40B4-BE49-F238E27FC236}">
                  <a16:creationId xmlns:a16="http://schemas.microsoft.com/office/drawing/2014/main" id="{A209FA8F-5D3F-4B73-BAAC-F258055DE5FF}"/>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Point No: 03</a:t>
              </a:r>
              <a:endParaRPr lang="ko-KR" altLang="en-US" sz="1200" b="1" dirty="0">
                <a:solidFill>
                  <a:schemeClr val="bg1"/>
                </a:solidFill>
                <a:cs typeface="Arial" pitchFamily="34" charset="0"/>
              </a:endParaRPr>
            </a:p>
          </p:txBody>
        </p:sp>
      </p:grpSp>
      <p:sp>
        <p:nvSpPr>
          <p:cNvPr id="106" name="Freeform 16">
            <a:extLst>
              <a:ext uri="{FF2B5EF4-FFF2-40B4-BE49-F238E27FC236}">
                <a16:creationId xmlns:a16="http://schemas.microsoft.com/office/drawing/2014/main" id="{1FF384BB-70E3-4B13-81D9-799AB29F226F}"/>
              </a:ext>
            </a:extLst>
          </p:cNvPr>
          <p:cNvSpPr/>
          <p:nvPr/>
        </p:nvSpPr>
        <p:spPr>
          <a:xfrm>
            <a:off x="5710094" y="5174968"/>
            <a:ext cx="5822087" cy="1687630"/>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93347"/>
              <a:gd name="connsiteY0" fmla="*/ 849 h 1590869"/>
              <a:gd name="connsiteX1" fmla="*/ 2596704 w 5493347"/>
              <a:gd name="connsiteY1" fmla="*/ 141538 h 1590869"/>
              <a:gd name="connsiteX2" fmla="*/ 3488648 w 5493347"/>
              <a:gd name="connsiteY2" fmla="*/ 570305 h 1590869"/>
              <a:gd name="connsiteX3" fmla="*/ 5493347 w 5493347"/>
              <a:gd name="connsiteY3" fmla="*/ 1582918 h 1590869"/>
              <a:gd name="connsiteX4" fmla="*/ 3862184 w 5493347"/>
              <a:gd name="connsiteY4" fmla="*/ 1590869 h 1590869"/>
              <a:gd name="connsiteX5" fmla="*/ 3214235 w 5493347"/>
              <a:gd name="connsiteY5" fmla="*/ 1161143 h 1590869"/>
              <a:gd name="connsiteX6" fmla="*/ 2448153 w 5493347"/>
              <a:gd name="connsiteY6" fmla="*/ 854408 h 1590869"/>
              <a:gd name="connsiteX7" fmla="*/ 1572398 w 5493347"/>
              <a:gd name="connsiteY7" fmla="*/ 937852 h 1590869"/>
              <a:gd name="connsiteX8" fmla="*/ 1281447 w 5493347"/>
              <a:gd name="connsiteY8" fmla="*/ 827716 h 1590869"/>
              <a:gd name="connsiteX9" fmla="*/ 158263 w 5493347"/>
              <a:gd name="connsiteY9" fmla="*/ 615914 h 1590869"/>
              <a:gd name="connsiteX10" fmla="*/ 231087 w 5493347"/>
              <a:gd name="connsiteY10" fmla="*/ 457382 h 1590869"/>
              <a:gd name="connsiteX11" fmla="*/ 1414 w 5493347"/>
              <a:gd name="connsiteY11" fmla="*/ 410090 h 1590869"/>
              <a:gd name="connsiteX12" fmla="*/ 417937 w 5493347"/>
              <a:gd name="connsiteY12" fmla="*/ 270533 h 1590869"/>
              <a:gd name="connsiteX13" fmla="*/ 1051890 w 5493347"/>
              <a:gd name="connsiteY13" fmla="*/ 437363 h 1590869"/>
              <a:gd name="connsiteX14" fmla="*/ 1549535 w 5493347"/>
              <a:gd name="connsiteY14" fmla="*/ 367846 h 1590869"/>
              <a:gd name="connsiteX15" fmla="*/ 1138815 w 5493347"/>
              <a:gd name="connsiteY15" fmla="*/ 345621 h 1590869"/>
              <a:gd name="connsiteX16" fmla="*/ 991889 w 5493347"/>
              <a:gd name="connsiteY16" fmla="*/ 115890 h 1590869"/>
              <a:gd name="connsiteX17" fmla="*/ 1647486 w 5493347"/>
              <a:gd name="connsiteY17" fmla="*/ 92040 h 1590869"/>
              <a:gd name="connsiteX18" fmla="*/ 2035402 w 5493347"/>
              <a:gd name="connsiteY18" fmla="*/ 849 h 1590869"/>
              <a:gd name="connsiteX0" fmla="*/ 2035402 w 5518348"/>
              <a:gd name="connsiteY0" fmla="*/ 849 h 1599585"/>
              <a:gd name="connsiteX1" fmla="*/ 2596704 w 5518348"/>
              <a:gd name="connsiteY1" fmla="*/ 141538 h 1599585"/>
              <a:gd name="connsiteX2" fmla="*/ 3488648 w 5518348"/>
              <a:gd name="connsiteY2" fmla="*/ 570305 h 1599585"/>
              <a:gd name="connsiteX3" fmla="*/ 5518348 w 5518348"/>
              <a:gd name="connsiteY3" fmla="*/ 1599585 h 1599585"/>
              <a:gd name="connsiteX4" fmla="*/ 3862184 w 5518348"/>
              <a:gd name="connsiteY4" fmla="*/ 1590869 h 1599585"/>
              <a:gd name="connsiteX5" fmla="*/ 3214235 w 5518348"/>
              <a:gd name="connsiteY5" fmla="*/ 1161143 h 1599585"/>
              <a:gd name="connsiteX6" fmla="*/ 2448153 w 5518348"/>
              <a:gd name="connsiteY6" fmla="*/ 854408 h 1599585"/>
              <a:gd name="connsiteX7" fmla="*/ 1572398 w 5518348"/>
              <a:gd name="connsiteY7" fmla="*/ 937852 h 1599585"/>
              <a:gd name="connsiteX8" fmla="*/ 1281447 w 5518348"/>
              <a:gd name="connsiteY8" fmla="*/ 827716 h 1599585"/>
              <a:gd name="connsiteX9" fmla="*/ 158263 w 5518348"/>
              <a:gd name="connsiteY9" fmla="*/ 615914 h 1599585"/>
              <a:gd name="connsiteX10" fmla="*/ 231087 w 5518348"/>
              <a:gd name="connsiteY10" fmla="*/ 457382 h 1599585"/>
              <a:gd name="connsiteX11" fmla="*/ 1414 w 5518348"/>
              <a:gd name="connsiteY11" fmla="*/ 410090 h 1599585"/>
              <a:gd name="connsiteX12" fmla="*/ 417937 w 5518348"/>
              <a:gd name="connsiteY12" fmla="*/ 270533 h 1599585"/>
              <a:gd name="connsiteX13" fmla="*/ 1051890 w 5518348"/>
              <a:gd name="connsiteY13" fmla="*/ 437363 h 1599585"/>
              <a:gd name="connsiteX14" fmla="*/ 1549535 w 5518348"/>
              <a:gd name="connsiteY14" fmla="*/ 367846 h 1599585"/>
              <a:gd name="connsiteX15" fmla="*/ 1138815 w 5518348"/>
              <a:gd name="connsiteY15" fmla="*/ 345621 h 1599585"/>
              <a:gd name="connsiteX16" fmla="*/ 991889 w 5518348"/>
              <a:gd name="connsiteY16" fmla="*/ 115890 h 1599585"/>
              <a:gd name="connsiteX17" fmla="*/ 1647486 w 5518348"/>
              <a:gd name="connsiteY17" fmla="*/ 92040 h 1599585"/>
              <a:gd name="connsiteX18" fmla="*/ 2035402 w 5518348"/>
              <a:gd name="connsiteY18" fmla="*/ 849 h 159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8348" h="1599585">
                <a:moveTo>
                  <a:pt x="2035402" y="849"/>
                </a:moveTo>
                <a:cubicBezTo>
                  <a:pt x="2197434" y="-5873"/>
                  <a:pt x="2388365" y="26053"/>
                  <a:pt x="2596704" y="141538"/>
                </a:cubicBezTo>
                <a:cubicBezTo>
                  <a:pt x="2882877" y="296530"/>
                  <a:pt x="3113344" y="409742"/>
                  <a:pt x="3488648" y="570305"/>
                </a:cubicBezTo>
                <a:lnTo>
                  <a:pt x="5518348" y="1599585"/>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7" name="Freeform 16">
            <a:extLst>
              <a:ext uri="{FF2B5EF4-FFF2-40B4-BE49-F238E27FC236}">
                <a16:creationId xmlns:a16="http://schemas.microsoft.com/office/drawing/2014/main" id="{ACB93476-CB99-45CB-A7D2-9B36155E0A29}"/>
              </a:ext>
            </a:extLst>
          </p:cNvPr>
          <p:cNvSpPr/>
          <p:nvPr/>
        </p:nvSpPr>
        <p:spPr>
          <a:xfrm rot="10800000">
            <a:off x="631178" y="-4598"/>
            <a:ext cx="5822087" cy="1687630"/>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93347"/>
              <a:gd name="connsiteY0" fmla="*/ 849 h 1590869"/>
              <a:gd name="connsiteX1" fmla="*/ 2596704 w 5493347"/>
              <a:gd name="connsiteY1" fmla="*/ 141538 h 1590869"/>
              <a:gd name="connsiteX2" fmla="*/ 3488648 w 5493347"/>
              <a:gd name="connsiteY2" fmla="*/ 570305 h 1590869"/>
              <a:gd name="connsiteX3" fmla="*/ 5493347 w 5493347"/>
              <a:gd name="connsiteY3" fmla="*/ 1582918 h 1590869"/>
              <a:gd name="connsiteX4" fmla="*/ 3862184 w 5493347"/>
              <a:gd name="connsiteY4" fmla="*/ 1590869 h 1590869"/>
              <a:gd name="connsiteX5" fmla="*/ 3214235 w 5493347"/>
              <a:gd name="connsiteY5" fmla="*/ 1161143 h 1590869"/>
              <a:gd name="connsiteX6" fmla="*/ 2448153 w 5493347"/>
              <a:gd name="connsiteY6" fmla="*/ 854408 h 1590869"/>
              <a:gd name="connsiteX7" fmla="*/ 1572398 w 5493347"/>
              <a:gd name="connsiteY7" fmla="*/ 937852 h 1590869"/>
              <a:gd name="connsiteX8" fmla="*/ 1281447 w 5493347"/>
              <a:gd name="connsiteY8" fmla="*/ 827716 h 1590869"/>
              <a:gd name="connsiteX9" fmla="*/ 158263 w 5493347"/>
              <a:gd name="connsiteY9" fmla="*/ 615914 h 1590869"/>
              <a:gd name="connsiteX10" fmla="*/ 231087 w 5493347"/>
              <a:gd name="connsiteY10" fmla="*/ 457382 h 1590869"/>
              <a:gd name="connsiteX11" fmla="*/ 1414 w 5493347"/>
              <a:gd name="connsiteY11" fmla="*/ 410090 h 1590869"/>
              <a:gd name="connsiteX12" fmla="*/ 417937 w 5493347"/>
              <a:gd name="connsiteY12" fmla="*/ 270533 h 1590869"/>
              <a:gd name="connsiteX13" fmla="*/ 1051890 w 5493347"/>
              <a:gd name="connsiteY13" fmla="*/ 437363 h 1590869"/>
              <a:gd name="connsiteX14" fmla="*/ 1549535 w 5493347"/>
              <a:gd name="connsiteY14" fmla="*/ 367846 h 1590869"/>
              <a:gd name="connsiteX15" fmla="*/ 1138815 w 5493347"/>
              <a:gd name="connsiteY15" fmla="*/ 345621 h 1590869"/>
              <a:gd name="connsiteX16" fmla="*/ 991889 w 5493347"/>
              <a:gd name="connsiteY16" fmla="*/ 115890 h 1590869"/>
              <a:gd name="connsiteX17" fmla="*/ 1647486 w 5493347"/>
              <a:gd name="connsiteY17" fmla="*/ 92040 h 1590869"/>
              <a:gd name="connsiteX18" fmla="*/ 2035402 w 5493347"/>
              <a:gd name="connsiteY18" fmla="*/ 849 h 1590869"/>
              <a:gd name="connsiteX0" fmla="*/ 2035402 w 5518348"/>
              <a:gd name="connsiteY0" fmla="*/ 849 h 1599585"/>
              <a:gd name="connsiteX1" fmla="*/ 2596704 w 5518348"/>
              <a:gd name="connsiteY1" fmla="*/ 141538 h 1599585"/>
              <a:gd name="connsiteX2" fmla="*/ 3488648 w 5518348"/>
              <a:gd name="connsiteY2" fmla="*/ 570305 h 1599585"/>
              <a:gd name="connsiteX3" fmla="*/ 5518348 w 5518348"/>
              <a:gd name="connsiteY3" fmla="*/ 1599585 h 1599585"/>
              <a:gd name="connsiteX4" fmla="*/ 3862184 w 5518348"/>
              <a:gd name="connsiteY4" fmla="*/ 1590869 h 1599585"/>
              <a:gd name="connsiteX5" fmla="*/ 3214235 w 5518348"/>
              <a:gd name="connsiteY5" fmla="*/ 1161143 h 1599585"/>
              <a:gd name="connsiteX6" fmla="*/ 2448153 w 5518348"/>
              <a:gd name="connsiteY6" fmla="*/ 854408 h 1599585"/>
              <a:gd name="connsiteX7" fmla="*/ 1572398 w 5518348"/>
              <a:gd name="connsiteY7" fmla="*/ 937852 h 1599585"/>
              <a:gd name="connsiteX8" fmla="*/ 1281447 w 5518348"/>
              <a:gd name="connsiteY8" fmla="*/ 827716 h 1599585"/>
              <a:gd name="connsiteX9" fmla="*/ 158263 w 5518348"/>
              <a:gd name="connsiteY9" fmla="*/ 615914 h 1599585"/>
              <a:gd name="connsiteX10" fmla="*/ 231087 w 5518348"/>
              <a:gd name="connsiteY10" fmla="*/ 457382 h 1599585"/>
              <a:gd name="connsiteX11" fmla="*/ 1414 w 5518348"/>
              <a:gd name="connsiteY11" fmla="*/ 410090 h 1599585"/>
              <a:gd name="connsiteX12" fmla="*/ 417937 w 5518348"/>
              <a:gd name="connsiteY12" fmla="*/ 270533 h 1599585"/>
              <a:gd name="connsiteX13" fmla="*/ 1051890 w 5518348"/>
              <a:gd name="connsiteY13" fmla="*/ 437363 h 1599585"/>
              <a:gd name="connsiteX14" fmla="*/ 1549535 w 5518348"/>
              <a:gd name="connsiteY14" fmla="*/ 367846 h 1599585"/>
              <a:gd name="connsiteX15" fmla="*/ 1138815 w 5518348"/>
              <a:gd name="connsiteY15" fmla="*/ 345621 h 1599585"/>
              <a:gd name="connsiteX16" fmla="*/ 991889 w 5518348"/>
              <a:gd name="connsiteY16" fmla="*/ 115890 h 1599585"/>
              <a:gd name="connsiteX17" fmla="*/ 1647486 w 5518348"/>
              <a:gd name="connsiteY17" fmla="*/ 92040 h 1599585"/>
              <a:gd name="connsiteX18" fmla="*/ 2035402 w 5518348"/>
              <a:gd name="connsiteY18" fmla="*/ 849 h 159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8348" h="1599585">
                <a:moveTo>
                  <a:pt x="2035402" y="849"/>
                </a:moveTo>
                <a:cubicBezTo>
                  <a:pt x="2197434" y="-5873"/>
                  <a:pt x="2388365" y="26053"/>
                  <a:pt x="2596704" y="141538"/>
                </a:cubicBezTo>
                <a:cubicBezTo>
                  <a:pt x="2882877" y="296530"/>
                  <a:pt x="3113344" y="409742"/>
                  <a:pt x="3488648" y="570305"/>
                </a:cubicBezTo>
                <a:lnTo>
                  <a:pt x="5518348" y="1599585"/>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0" name="TextBox 109">
            <a:extLst>
              <a:ext uri="{FF2B5EF4-FFF2-40B4-BE49-F238E27FC236}">
                <a16:creationId xmlns:a16="http://schemas.microsoft.com/office/drawing/2014/main" id="{6D3FA261-819C-4F46-BF2F-FAACAE9CEFC8}"/>
              </a:ext>
            </a:extLst>
          </p:cNvPr>
          <p:cNvSpPr txBox="1"/>
          <p:nvPr/>
        </p:nvSpPr>
        <p:spPr>
          <a:xfrm>
            <a:off x="7294385" y="1116528"/>
            <a:ext cx="4468036" cy="830997"/>
          </a:xfrm>
          <a:prstGeom prst="rect">
            <a:avLst/>
          </a:prstGeom>
          <a:noFill/>
        </p:spPr>
        <p:txBody>
          <a:bodyPr wrap="square" rtlCol="0" anchor="ctr">
            <a:spAutoFit/>
          </a:bodyPr>
          <a:lstStyle/>
          <a:p>
            <a:pPr algn="r"/>
            <a:r>
              <a:rPr lang="en-IN" altLang="ko-KR" sz="4800" b="1" dirty="0">
                <a:cs typeface="Arial" pitchFamily="34" charset="0"/>
              </a:rPr>
              <a:t>CONCLUSION</a:t>
            </a:r>
            <a:endParaRPr lang="ko-KR" altLang="en-US" sz="4800" b="1" dirty="0">
              <a:cs typeface="Arial" pitchFamily="34" charset="0"/>
            </a:endParaRPr>
          </a:p>
        </p:txBody>
      </p:sp>
      <p:grpSp>
        <p:nvGrpSpPr>
          <p:cNvPr id="19" name="Group 18">
            <a:extLst>
              <a:ext uri="{FF2B5EF4-FFF2-40B4-BE49-F238E27FC236}">
                <a16:creationId xmlns:a16="http://schemas.microsoft.com/office/drawing/2014/main" id="{2F756665-A8BB-4A17-9C12-40740E393687}"/>
              </a:ext>
            </a:extLst>
          </p:cNvPr>
          <p:cNvGrpSpPr/>
          <p:nvPr/>
        </p:nvGrpSpPr>
        <p:grpSpPr>
          <a:xfrm>
            <a:off x="8680793" y="3811566"/>
            <a:ext cx="3081629" cy="923330"/>
            <a:chOff x="2551705" y="4283314"/>
            <a:chExt cx="935718" cy="923330"/>
          </a:xfrm>
        </p:grpSpPr>
        <p:sp>
          <p:nvSpPr>
            <p:cNvPr id="20" name="TextBox 19">
              <a:extLst>
                <a:ext uri="{FF2B5EF4-FFF2-40B4-BE49-F238E27FC236}">
                  <a16:creationId xmlns:a16="http://schemas.microsoft.com/office/drawing/2014/main" id="{56080CAA-9FEF-49E6-91B0-87E78EC880C7}"/>
                </a:ext>
              </a:extLst>
            </p:cNvPr>
            <p:cNvSpPr txBox="1"/>
            <p:nvPr/>
          </p:nvSpPr>
          <p:spPr>
            <a:xfrm>
              <a:off x="2551706" y="4560313"/>
              <a:ext cx="935717" cy="646331"/>
            </a:xfrm>
            <a:prstGeom prst="rect">
              <a:avLst/>
            </a:prstGeom>
            <a:noFill/>
          </p:spPr>
          <p:txBody>
            <a:bodyPr wrap="square" rtlCol="0">
              <a:spAutoFit/>
            </a:bodyPr>
            <a:lstStyle/>
            <a:p>
              <a:pPr algn="just"/>
              <a:r>
                <a:rPr lang="en-US" sz="1200" dirty="0"/>
                <a:t>This system provides support for multiple disease prediction using different Machine Learning algorithms.</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BF9D1BE7-5551-4C3E-A511-C1556FE5A0F1}"/>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Point No: 02</a:t>
              </a:r>
              <a:endParaRPr lang="ko-KR" altLang="en-US" sz="12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7379FC3A-ACFF-4D97-AC46-0FB06E6FF732}"/>
              </a:ext>
            </a:extLst>
          </p:cNvPr>
          <p:cNvGrpSpPr/>
          <p:nvPr/>
        </p:nvGrpSpPr>
        <p:grpSpPr>
          <a:xfrm>
            <a:off x="8680792" y="2241905"/>
            <a:ext cx="3081629" cy="1292662"/>
            <a:chOff x="2551705" y="4283314"/>
            <a:chExt cx="935718" cy="1292662"/>
          </a:xfrm>
        </p:grpSpPr>
        <p:sp>
          <p:nvSpPr>
            <p:cNvPr id="23" name="TextBox 22">
              <a:extLst>
                <a:ext uri="{FF2B5EF4-FFF2-40B4-BE49-F238E27FC236}">
                  <a16:creationId xmlns:a16="http://schemas.microsoft.com/office/drawing/2014/main" id="{D5B51C49-7EBB-49B8-8A41-C8580772F35D}"/>
                </a:ext>
              </a:extLst>
            </p:cNvPr>
            <p:cNvSpPr txBox="1"/>
            <p:nvPr/>
          </p:nvSpPr>
          <p:spPr>
            <a:xfrm>
              <a:off x="2551706" y="4560313"/>
              <a:ext cx="935717" cy="1015663"/>
            </a:xfrm>
            <a:prstGeom prst="rect">
              <a:avLst/>
            </a:prstGeom>
            <a:noFill/>
          </p:spPr>
          <p:txBody>
            <a:bodyPr wrap="square" rtlCol="0">
              <a:spAutoFit/>
            </a:bodyPr>
            <a:lstStyle/>
            <a:p>
              <a:pPr algn="just"/>
              <a:r>
                <a:rPr lang="en-US" sz="1200" dirty="0"/>
                <a:t>This project of multiple done in this field. Our Proposed System aims at bridging gap between Doctors and Patients which will help both classes of users in achieving their goals.</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B40FE136-7F20-43F9-A5AD-57B0B4022B25}"/>
                </a:ext>
              </a:extLst>
            </p:cNvPr>
            <p:cNvSpPr txBox="1"/>
            <p:nvPr/>
          </p:nvSpPr>
          <p:spPr>
            <a:xfrm>
              <a:off x="2551705" y="4283314"/>
              <a:ext cx="927763" cy="276999"/>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Point No: 01</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36066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a:extLst>
              <a:ext uri="{FF2B5EF4-FFF2-40B4-BE49-F238E27FC236}">
                <a16:creationId xmlns:a16="http://schemas.microsoft.com/office/drawing/2014/main" id="{9170EB5B-D975-4207-B7D7-0DD75BB9424A}"/>
              </a:ext>
            </a:extLst>
          </p:cNvPr>
          <p:cNvSpPr/>
          <p:nvPr/>
        </p:nvSpPr>
        <p:spPr>
          <a:xfrm rot="10800000">
            <a:off x="1990007" y="1897154"/>
            <a:ext cx="1914524" cy="1017323"/>
          </a:xfrm>
          <a:prstGeom prst="trapezoid">
            <a:avLst>
              <a:gd name="adj" fmla="val 5496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590E57C1-C349-4860-8FF6-C20CEEC97FC5}"/>
              </a:ext>
            </a:extLst>
          </p:cNvPr>
          <p:cNvSpPr/>
          <p:nvPr/>
        </p:nvSpPr>
        <p:spPr>
          <a:xfrm rot="3656186">
            <a:off x="851701" y="3888128"/>
            <a:ext cx="1914524" cy="1017323"/>
          </a:xfrm>
          <a:prstGeom prst="trapezoid">
            <a:avLst>
              <a:gd name="adj" fmla="val 549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9F51DC64-22EC-4BD5-AD5E-31EE6C0EF61B}"/>
              </a:ext>
            </a:extLst>
          </p:cNvPr>
          <p:cNvSpPr/>
          <p:nvPr/>
        </p:nvSpPr>
        <p:spPr>
          <a:xfrm rot="7231376">
            <a:off x="866423" y="2582383"/>
            <a:ext cx="1914524" cy="1017323"/>
          </a:xfrm>
          <a:prstGeom prst="trapezoid">
            <a:avLst>
              <a:gd name="adj" fmla="val 568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E7BC00C6-EB81-4EE1-92E0-510335E8D690}"/>
              </a:ext>
            </a:extLst>
          </p:cNvPr>
          <p:cNvSpPr/>
          <p:nvPr/>
        </p:nvSpPr>
        <p:spPr>
          <a:xfrm>
            <a:off x="1975285" y="4597338"/>
            <a:ext cx="1914524" cy="1017323"/>
          </a:xfrm>
          <a:prstGeom prst="trapezoid">
            <a:avLst>
              <a:gd name="adj" fmla="val 5496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C1837A35-3882-43EF-8211-690E58967F42}"/>
              </a:ext>
            </a:extLst>
          </p:cNvPr>
          <p:cNvSpPr/>
          <p:nvPr/>
        </p:nvSpPr>
        <p:spPr>
          <a:xfrm rot="14456186">
            <a:off x="3113592" y="2583254"/>
            <a:ext cx="1914524" cy="1017323"/>
          </a:xfrm>
          <a:prstGeom prst="trapezoid">
            <a:avLst>
              <a:gd name="adj" fmla="val 549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6DC5A1EA-8498-4C41-A6B0-EFBF164A751B}"/>
              </a:ext>
            </a:extLst>
          </p:cNvPr>
          <p:cNvSpPr/>
          <p:nvPr/>
        </p:nvSpPr>
        <p:spPr>
          <a:xfrm rot="18031376">
            <a:off x="3098870" y="3912109"/>
            <a:ext cx="1914524" cy="1017323"/>
          </a:xfrm>
          <a:prstGeom prst="trapezoid">
            <a:avLst>
              <a:gd name="adj" fmla="val 568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97A0FDE7-4A3A-4991-A345-9134C047B827}"/>
              </a:ext>
            </a:extLst>
          </p:cNvPr>
          <p:cNvSpPr/>
          <p:nvPr/>
        </p:nvSpPr>
        <p:spPr>
          <a:xfrm>
            <a:off x="2188695" y="3053736"/>
            <a:ext cx="1502428" cy="1392380"/>
          </a:xfrm>
          <a:prstGeom prst="hexagon">
            <a:avLst>
              <a:gd name="adj" fmla="val 26443"/>
              <a:gd name="vf" fmla="val 11547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957D06-98A8-475A-9E91-C4A7C4595988}"/>
              </a:ext>
            </a:extLst>
          </p:cNvPr>
          <p:cNvSpPr txBox="1"/>
          <p:nvPr/>
        </p:nvSpPr>
        <p:spPr>
          <a:xfrm>
            <a:off x="2230766" y="2005427"/>
            <a:ext cx="1406228" cy="707886"/>
          </a:xfrm>
          <a:prstGeom prst="rect">
            <a:avLst/>
          </a:prstGeom>
          <a:noFill/>
        </p:spPr>
        <p:txBody>
          <a:bodyPr wrap="square" rtlCol="0">
            <a:spAutoFit/>
          </a:bodyPr>
          <a:lstStyle/>
          <a:p>
            <a:pPr algn="ctr"/>
            <a:r>
              <a:rPr lang="en-US" sz="1000" dirty="0">
                <a:solidFill>
                  <a:schemeClr val="bg1"/>
                </a:solidFill>
              </a:rPr>
              <a:t>Application of Machine Learning in Disease Prediction: A Review</a:t>
            </a:r>
            <a:endParaRPr lang="ko-KR" altLang="en-US" sz="1000" b="1" dirty="0">
              <a:solidFill>
                <a:schemeClr val="bg1"/>
              </a:solidFill>
              <a:cs typeface="Arial" pitchFamily="34" charset="0"/>
            </a:endParaRPr>
          </a:p>
        </p:txBody>
      </p:sp>
      <p:sp>
        <p:nvSpPr>
          <p:cNvPr id="15" name="TextBox 14">
            <a:extLst>
              <a:ext uri="{FF2B5EF4-FFF2-40B4-BE49-F238E27FC236}">
                <a16:creationId xmlns:a16="http://schemas.microsoft.com/office/drawing/2014/main" id="{5A9036C1-CFC1-44C5-8A46-710D4D848551}"/>
              </a:ext>
            </a:extLst>
          </p:cNvPr>
          <p:cNvSpPr txBox="1"/>
          <p:nvPr/>
        </p:nvSpPr>
        <p:spPr>
          <a:xfrm rot="3662438">
            <a:off x="3460297" y="2655416"/>
            <a:ext cx="1406228" cy="861774"/>
          </a:xfrm>
          <a:prstGeom prst="rect">
            <a:avLst/>
          </a:prstGeom>
          <a:noFill/>
        </p:spPr>
        <p:txBody>
          <a:bodyPr wrap="square" rtlCol="0">
            <a:spAutoFit/>
          </a:bodyPr>
          <a:lstStyle/>
          <a:p>
            <a:pPr algn="ctr"/>
            <a:r>
              <a:rPr lang="en-US" sz="1000" dirty="0">
                <a:solidFill>
                  <a:schemeClr val="bg1"/>
                </a:solidFill>
              </a:rPr>
              <a:t>Predictive Modeling for Heart Disease Detection Using Machine Learning Techniques</a:t>
            </a:r>
            <a:endParaRPr lang="ko-KR" altLang="en-US" sz="1000" b="1" dirty="0">
              <a:solidFill>
                <a:schemeClr val="bg1"/>
              </a:solidFill>
              <a:cs typeface="Arial" pitchFamily="34" charset="0"/>
            </a:endParaRPr>
          </a:p>
        </p:txBody>
      </p:sp>
      <p:sp>
        <p:nvSpPr>
          <p:cNvPr id="18" name="TextBox 17">
            <a:extLst>
              <a:ext uri="{FF2B5EF4-FFF2-40B4-BE49-F238E27FC236}">
                <a16:creationId xmlns:a16="http://schemas.microsoft.com/office/drawing/2014/main" id="{A3AA02E3-D8D4-4A6A-BA5D-55BF94F42126}"/>
              </a:ext>
            </a:extLst>
          </p:cNvPr>
          <p:cNvSpPr txBox="1"/>
          <p:nvPr/>
        </p:nvSpPr>
        <p:spPr>
          <a:xfrm rot="7181322">
            <a:off x="3408743" y="3977126"/>
            <a:ext cx="1406228" cy="861774"/>
          </a:xfrm>
          <a:prstGeom prst="rect">
            <a:avLst/>
          </a:prstGeom>
          <a:noFill/>
        </p:spPr>
        <p:txBody>
          <a:bodyPr wrap="square" rtlCol="0">
            <a:spAutoFit/>
          </a:bodyPr>
          <a:lstStyle/>
          <a:p>
            <a:pPr algn="ctr"/>
            <a:r>
              <a:rPr lang="en-US" sz="1000" dirty="0">
                <a:solidFill>
                  <a:schemeClr val="bg1"/>
                </a:solidFill>
              </a:rPr>
              <a:t>Machine Learning Approaches for Diabetes Prediction and Risk Factor Identification</a:t>
            </a:r>
            <a:endParaRPr lang="ko-KR" altLang="en-US" sz="1000" b="1" dirty="0">
              <a:solidFill>
                <a:schemeClr val="bg1"/>
              </a:solidFill>
              <a:cs typeface="Arial" pitchFamily="34" charset="0"/>
            </a:endParaRPr>
          </a:p>
        </p:txBody>
      </p:sp>
      <p:sp>
        <p:nvSpPr>
          <p:cNvPr id="21" name="TextBox 20">
            <a:extLst>
              <a:ext uri="{FF2B5EF4-FFF2-40B4-BE49-F238E27FC236}">
                <a16:creationId xmlns:a16="http://schemas.microsoft.com/office/drawing/2014/main" id="{E78DBE9E-9998-48A0-9F2B-99FAE29AAB49}"/>
              </a:ext>
            </a:extLst>
          </p:cNvPr>
          <p:cNvSpPr txBox="1"/>
          <p:nvPr/>
        </p:nvSpPr>
        <p:spPr>
          <a:xfrm rot="10800000">
            <a:off x="2292944" y="4727181"/>
            <a:ext cx="1344050" cy="861774"/>
          </a:xfrm>
          <a:prstGeom prst="rect">
            <a:avLst/>
          </a:prstGeom>
          <a:noFill/>
        </p:spPr>
        <p:txBody>
          <a:bodyPr wrap="square" rtlCol="0">
            <a:spAutoFit/>
          </a:bodyPr>
          <a:lstStyle/>
          <a:p>
            <a:pPr algn="ctr"/>
            <a:r>
              <a:rPr lang="en-US" sz="1000" dirty="0">
                <a:solidFill>
                  <a:schemeClr val="bg1"/>
                </a:solidFill>
              </a:rPr>
              <a:t>Early Detection of Parkinson's Disease Using Machine Learning Techniques</a:t>
            </a:r>
            <a:endParaRPr lang="ko-KR" altLang="en-US" sz="1000" b="1" dirty="0">
              <a:solidFill>
                <a:schemeClr val="bg1"/>
              </a:solidFill>
              <a:cs typeface="Arial" pitchFamily="34" charset="0"/>
            </a:endParaRPr>
          </a:p>
        </p:txBody>
      </p:sp>
      <p:sp>
        <p:nvSpPr>
          <p:cNvPr id="24" name="TextBox 23">
            <a:extLst>
              <a:ext uri="{FF2B5EF4-FFF2-40B4-BE49-F238E27FC236}">
                <a16:creationId xmlns:a16="http://schemas.microsoft.com/office/drawing/2014/main" id="{D1AFC288-C477-491C-A17C-560D58135CD2}"/>
              </a:ext>
            </a:extLst>
          </p:cNvPr>
          <p:cNvSpPr txBox="1"/>
          <p:nvPr/>
        </p:nvSpPr>
        <p:spPr>
          <a:xfrm rot="14422724">
            <a:off x="1091328" y="4024434"/>
            <a:ext cx="1406228" cy="861774"/>
          </a:xfrm>
          <a:prstGeom prst="rect">
            <a:avLst/>
          </a:prstGeom>
          <a:noFill/>
        </p:spPr>
        <p:txBody>
          <a:bodyPr wrap="square" rtlCol="0">
            <a:spAutoFit/>
          </a:bodyPr>
          <a:lstStyle/>
          <a:p>
            <a:pPr algn="ctr"/>
            <a:r>
              <a:rPr lang="en-US" sz="1000" dirty="0">
                <a:solidFill>
                  <a:schemeClr val="bg1"/>
                </a:solidFill>
              </a:rPr>
              <a:t>Machine Learning Techniques for Lung Cancer Prediction: A Comprehensive Review</a:t>
            </a:r>
            <a:endParaRPr lang="ko-KR" altLang="en-US" sz="1000" b="1" dirty="0">
              <a:solidFill>
                <a:schemeClr val="bg1"/>
              </a:solidFill>
              <a:cs typeface="Arial" pitchFamily="34" charset="0"/>
            </a:endParaRPr>
          </a:p>
        </p:txBody>
      </p:sp>
      <p:sp>
        <p:nvSpPr>
          <p:cNvPr id="27" name="TextBox 26">
            <a:extLst>
              <a:ext uri="{FF2B5EF4-FFF2-40B4-BE49-F238E27FC236}">
                <a16:creationId xmlns:a16="http://schemas.microsoft.com/office/drawing/2014/main" id="{32156506-FFA3-475A-8244-6A659EFA430A}"/>
              </a:ext>
            </a:extLst>
          </p:cNvPr>
          <p:cNvSpPr txBox="1"/>
          <p:nvPr/>
        </p:nvSpPr>
        <p:spPr>
          <a:xfrm rot="17992780">
            <a:off x="1127350" y="2679132"/>
            <a:ext cx="1406228" cy="861774"/>
          </a:xfrm>
          <a:prstGeom prst="rect">
            <a:avLst/>
          </a:prstGeom>
          <a:noFill/>
        </p:spPr>
        <p:txBody>
          <a:bodyPr wrap="square" rtlCol="0">
            <a:spAutoFit/>
          </a:bodyPr>
          <a:lstStyle/>
          <a:p>
            <a:pPr algn="ctr"/>
            <a:r>
              <a:rPr lang="en-US" sz="1000" dirty="0">
                <a:solidFill>
                  <a:schemeClr val="bg1"/>
                </a:solidFill>
              </a:rPr>
              <a:t>Predicting Breast Cancer Risk Using Machine Learning Techniques: A Review</a:t>
            </a:r>
            <a:endParaRPr lang="ko-KR" altLang="en-US" sz="1000" b="1" dirty="0">
              <a:solidFill>
                <a:schemeClr val="bg1"/>
              </a:solidFill>
              <a:cs typeface="Arial" pitchFamily="34" charset="0"/>
            </a:endParaRPr>
          </a:p>
        </p:txBody>
      </p:sp>
      <p:grpSp>
        <p:nvGrpSpPr>
          <p:cNvPr id="29" name="그룹 15">
            <a:extLst>
              <a:ext uri="{FF2B5EF4-FFF2-40B4-BE49-F238E27FC236}">
                <a16:creationId xmlns:a16="http://schemas.microsoft.com/office/drawing/2014/main" id="{D448A7C0-A72C-4B69-ADE4-9220678FD272}"/>
              </a:ext>
            </a:extLst>
          </p:cNvPr>
          <p:cNvGrpSpPr/>
          <p:nvPr/>
        </p:nvGrpSpPr>
        <p:grpSpPr>
          <a:xfrm>
            <a:off x="3940482" y="1311388"/>
            <a:ext cx="5420370" cy="654795"/>
            <a:chOff x="467544" y="1934588"/>
            <a:chExt cx="4248200" cy="654795"/>
          </a:xfrm>
        </p:grpSpPr>
        <p:sp>
          <p:nvSpPr>
            <p:cNvPr id="30" name="Rectangle 25">
              <a:extLst>
                <a:ext uri="{FF2B5EF4-FFF2-40B4-BE49-F238E27FC236}">
                  <a16:creationId xmlns:a16="http://schemas.microsoft.com/office/drawing/2014/main" id="{276B691C-2F11-48A0-930A-1DC379CC2889}"/>
                </a:ext>
              </a:extLst>
            </p:cNvPr>
            <p:cNvSpPr/>
            <p:nvPr/>
          </p:nvSpPr>
          <p:spPr>
            <a:xfrm>
              <a:off x="797293" y="2312384"/>
              <a:ext cx="3918451" cy="276999"/>
            </a:xfrm>
            <a:prstGeom prst="rect">
              <a:avLst/>
            </a:prstGeom>
          </p:spPr>
          <p:txBody>
            <a:bodyPr wrap="square" lIns="72000" rIns="72000">
              <a:spAutoFit/>
            </a:bodyPr>
            <a:lstStyle/>
            <a:p>
              <a:r>
                <a:rPr lang="en-US" sz="1200" dirty="0"/>
                <a:t>Application of Machine Learning in Disease Prediction: A Review</a:t>
              </a:r>
              <a:endParaRPr lang="ko-KR" altLang="en-US" sz="1200" dirty="0">
                <a:solidFill>
                  <a:schemeClr val="tx1">
                    <a:lumMod val="75000"/>
                    <a:lumOff val="25000"/>
                  </a:schemeClr>
                </a:solidFill>
                <a:cs typeface="Arial" pitchFamily="34" charset="0"/>
              </a:endParaRPr>
            </a:p>
          </p:txBody>
        </p:sp>
        <p:sp>
          <p:nvSpPr>
            <p:cNvPr id="31" name="Rectangle 26">
              <a:extLst>
                <a:ext uri="{FF2B5EF4-FFF2-40B4-BE49-F238E27FC236}">
                  <a16:creationId xmlns:a16="http://schemas.microsoft.com/office/drawing/2014/main" id="{E48D49C5-1D3E-4D94-ABF1-A5B8FFF8177C}"/>
                </a:ext>
              </a:extLst>
            </p:cNvPr>
            <p:cNvSpPr/>
            <p:nvPr/>
          </p:nvSpPr>
          <p:spPr>
            <a:xfrm>
              <a:off x="467544" y="1934588"/>
              <a:ext cx="4248200" cy="400110"/>
            </a:xfrm>
            <a:prstGeom prst="rect">
              <a:avLst/>
            </a:prstGeom>
          </p:spPr>
          <p:txBody>
            <a:bodyPr wrap="square">
              <a:spAutoFit/>
            </a:bodyPr>
            <a:lstStyle/>
            <a:p>
              <a:r>
                <a:rPr lang="en-US" altLang="ko-KR" sz="2000" dirty="0">
                  <a:solidFill>
                    <a:schemeClr val="tx1">
                      <a:lumMod val="75000"/>
                      <a:lumOff val="25000"/>
                    </a:schemeClr>
                  </a:solidFill>
                </a:rPr>
                <a:t>1. </a:t>
              </a:r>
              <a:r>
                <a:rPr lang="en-US" sz="2000" dirty="0"/>
                <a:t>Authors: John Smith, Emily Johnson </a:t>
              </a:r>
              <a:endParaRPr lang="ko-KR" altLang="en-US" sz="2000" dirty="0">
                <a:solidFill>
                  <a:schemeClr val="tx1">
                    <a:lumMod val="75000"/>
                    <a:lumOff val="25000"/>
                  </a:schemeClr>
                </a:solidFill>
              </a:endParaRPr>
            </a:p>
          </p:txBody>
        </p:sp>
      </p:grpSp>
      <p:grpSp>
        <p:nvGrpSpPr>
          <p:cNvPr id="32" name="그룹 18">
            <a:extLst>
              <a:ext uri="{FF2B5EF4-FFF2-40B4-BE49-F238E27FC236}">
                <a16:creationId xmlns:a16="http://schemas.microsoft.com/office/drawing/2014/main" id="{F6FBBE62-625F-44CB-9E57-2E3F67EE4075}"/>
              </a:ext>
            </a:extLst>
          </p:cNvPr>
          <p:cNvGrpSpPr/>
          <p:nvPr/>
        </p:nvGrpSpPr>
        <p:grpSpPr>
          <a:xfrm>
            <a:off x="4605153" y="2118071"/>
            <a:ext cx="6446365" cy="654795"/>
            <a:chOff x="467544" y="2816016"/>
            <a:chExt cx="5052321" cy="654795"/>
          </a:xfrm>
        </p:grpSpPr>
        <p:sp>
          <p:nvSpPr>
            <p:cNvPr id="33" name="Rectangle 27">
              <a:extLst>
                <a:ext uri="{FF2B5EF4-FFF2-40B4-BE49-F238E27FC236}">
                  <a16:creationId xmlns:a16="http://schemas.microsoft.com/office/drawing/2014/main" id="{17570AD4-78FC-4D85-B412-592460CD15D2}"/>
                </a:ext>
              </a:extLst>
            </p:cNvPr>
            <p:cNvSpPr/>
            <p:nvPr/>
          </p:nvSpPr>
          <p:spPr>
            <a:xfrm>
              <a:off x="797293" y="3193812"/>
              <a:ext cx="4722572" cy="276999"/>
            </a:xfrm>
            <a:prstGeom prst="rect">
              <a:avLst/>
            </a:prstGeom>
          </p:spPr>
          <p:txBody>
            <a:bodyPr wrap="square" lIns="72000" rIns="72000">
              <a:spAutoFit/>
            </a:bodyPr>
            <a:lstStyle/>
            <a:p>
              <a:r>
                <a:rPr lang="en-US" sz="1200" dirty="0"/>
                <a:t>Predictive Modeling for Heart Disease Detection Using Machine Learning Techniques</a:t>
              </a:r>
              <a:endParaRPr lang="ko-KR" altLang="en-US" sz="1200" dirty="0">
                <a:solidFill>
                  <a:schemeClr val="tx1">
                    <a:lumMod val="75000"/>
                    <a:lumOff val="25000"/>
                  </a:schemeClr>
                </a:solidFill>
                <a:cs typeface="Arial" pitchFamily="34" charset="0"/>
              </a:endParaRPr>
            </a:p>
          </p:txBody>
        </p:sp>
        <p:sp>
          <p:nvSpPr>
            <p:cNvPr id="34" name="Rectangle 28">
              <a:extLst>
                <a:ext uri="{FF2B5EF4-FFF2-40B4-BE49-F238E27FC236}">
                  <a16:creationId xmlns:a16="http://schemas.microsoft.com/office/drawing/2014/main" id="{AEAEAB06-4715-4CE6-92D3-7D6D7F7725BB}"/>
                </a:ext>
              </a:extLst>
            </p:cNvPr>
            <p:cNvSpPr/>
            <p:nvPr/>
          </p:nvSpPr>
          <p:spPr>
            <a:xfrm>
              <a:off x="467544" y="2816016"/>
              <a:ext cx="4248200" cy="400110"/>
            </a:xfrm>
            <a:prstGeom prst="rect">
              <a:avLst/>
            </a:prstGeom>
          </p:spPr>
          <p:txBody>
            <a:bodyPr wrap="square">
              <a:spAutoFit/>
            </a:bodyPr>
            <a:lstStyle/>
            <a:p>
              <a:r>
                <a:rPr lang="en-US" sz="2000" dirty="0"/>
                <a:t>2. Authors: Sarah Thompson, Michael Davis </a:t>
              </a:r>
              <a:endParaRPr lang="ko-KR" altLang="en-US" sz="2000" b="1" dirty="0">
                <a:solidFill>
                  <a:schemeClr val="tx1">
                    <a:lumMod val="75000"/>
                    <a:lumOff val="25000"/>
                  </a:schemeClr>
                </a:solidFill>
              </a:endParaRPr>
            </a:p>
          </p:txBody>
        </p:sp>
      </p:grpSp>
      <p:grpSp>
        <p:nvGrpSpPr>
          <p:cNvPr id="35" name="그룹 21">
            <a:extLst>
              <a:ext uri="{FF2B5EF4-FFF2-40B4-BE49-F238E27FC236}">
                <a16:creationId xmlns:a16="http://schemas.microsoft.com/office/drawing/2014/main" id="{589D3096-098D-46B9-9804-E402D8B26352}"/>
              </a:ext>
            </a:extLst>
          </p:cNvPr>
          <p:cNvGrpSpPr/>
          <p:nvPr/>
        </p:nvGrpSpPr>
        <p:grpSpPr>
          <a:xfrm>
            <a:off x="5237993" y="2927086"/>
            <a:ext cx="6296198" cy="702876"/>
            <a:chOff x="467544" y="3697444"/>
            <a:chExt cx="4934628" cy="702876"/>
          </a:xfrm>
        </p:grpSpPr>
        <p:sp>
          <p:nvSpPr>
            <p:cNvPr id="36" name="Rectangle 29">
              <a:extLst>
                <a:ext uri="{FF2B5EF4-FFF2-40B4-BE49-F238E27FC236}">
                  <a16:creationId xmlns:a16="http://schemas.microsoft.com/office/drawing/2014/main" id="{FA04A4F3-139B-4A4B-A040-7610FDAA9A2B}"/>
                </a:ext>
              </a:extLst>
            </p:cNvPr>
            <p:cNvSpPr/>
            <p:nvPr/>
          </p:nvSpPr>
          <p:spPr>
            <a:xfrm>
              <a:off x="818631" y="4123321"/>
              <a:ext cx="4583541" cy="276999"/>
            </a:xfrm>
            <a:prstGeom prst="rect">
              <a:avLst/>
            </a:prstGeom>
          </p:spPr>
          <p:txBody>
            <a:bodyPr wrap="square" lIns="72000" rIns="72000">
              <a:spAutoFit/>
            </a:bodyPr>
            <a:lstStyle/>
            <a:p>
              <a:r>
                <a:rPr lang="en-US" sz="1200" dirty="0"/>
                <a:t>Machine Learning Approaches for Diabetes Prediction and Risk Factor Identification</a:t>
              </a:r>
              <a:endParaRPr lang="ko-KR" altLang="en-US" sz="1200" dirty="0">
                <a:solidFill>
                  <a:schemeClr val="tx1">
                    <a:lumMod val="75000"/>
                    <a:lumOff val="25000"/>
                  </a:schemeClr>
                </a:solidFill>
                <a:cs typeface="Arial" pitchFamily="34" charset="0"/>
              </a:endParaRPr>
            </a:p>
          </p:txBody>
        </p:sp>
        <p:sp>
          <p:nvSpPr>
            <p:cNvPr id="37" name="Rectangle 30">
              <a:extLst>
                <a:ext uri="{FF2B5EF4-FFF2-40B4-BE49-F238E27FC236}">
                  <a16:creationId xmlns:a16="http://schemas.microsoft.com/office/drawing/2014/main" id="{07CCFFD5-442E-4769-A33C-49085BD3F2A8}"/>
                </a:ext>
              </a:extLst>
            </p:cNvPr>
            <p:cNvSpPr/>
            <p:nvPr/>
          </p:nvSpPr>
          <p:spPr>
            <a:xfrm>
              <a:off x="467544" y="3697444"/>
              <a:ext cx="4248200" cy="400110"/>
            </a:xfrm>
            <a:prstGeom prst="rect">
              <a:avLst/>
            </a:prstGeom>
          </p:spPr>
          <p:txBody>
            <a:bodyPr wrap="square">
              <a:spAutoFit/>
            </a:bodyPr>
            <a:lstStyle/>
            <a:p>
              <a:r>
                <a:rPr lang="en-US" altLang="ko-KR" sz="2000" dirty="0">
                  <a:solidFill>
                    <a:schemeClr val="tx1">
                      <a:lumMod val="75000"/>
                      <a:lumOff val="25000"/>
                    </a:schemeClr>
                  </a:solidFill>
                </a:rPr>
                <a:t>3. </a:t>
              </a:r>
              <a:r>
                <a:rPr lang="en-US" sz="2000" dirty="0"/>
                <a:t>Authors: Jennifer Brown, David Wilson </a:t>
              </a:r>
              <a:endParaRPr lang="ko-KR" altLang="en-US" sz="2000" dirty="0">
                <a:solidFill>
                  <a:schemeClr val="tx1">
                    <a:lumMod val="75000"/>
                    <a:lumOff val="25000"/>
                  </a:schemeClr>
                </a:solidFill>
              </a:endParaRPr>
            </a:p>
          </p:txBody>
        </p:sp>
      </p:grpSp>
      <p:grpSp>
        <p:nvGrpSpPr>
          <p:cNvPr id="41" name="그룹 21">
            <a:extLst>
              <a:ext uri="{FF2B5EF4-FFF2-40B4-BE49-F238E27FC236}">
                <a16:creationId xmlns:a16="http://schemas.microsoft.com/office/drawing/2014/main" id="{9334AA23-F23C-4038-94FC-B3294F26BAB2}"/>
              </a:ext>
            </a:extLst>
          </p:cNvPr>
          <p:cNvGrpSpPr/>
          <p:nvPr/>
        </p:nvGrpSpPr>
        <p:grpSpPr>
          <a:xfrm>
            <a:off x="4626219" y="4767499"/>
            <a:ext cx="6364986" cy="654795"/>
            <a:chOff x="467544" y="3697444"/>
            <a:chExt cx="4988540" cy="654795"/>
          </a:xfrm>
        </p:grpSpPr>
        <p:sp>
          <p:nvSpPr>
            <p:cNvPr id="42" name="Rectangle 29">
              <a:extLst>
                <a:ext uri="{FF2B5EF4-FFF2-40B4-BE49-F238E27FC236}">
                  <a16:creationId xmlns:a16="http://schemas.microsoft.com/office/drawing/2014/main" id="{490210DD-B621-42C8-86E9-21D92D403B00}"/>
                </a:ext>
              </a:extLst>
            </p:cNvPr>
            <p:cNvSpPr/>
            <p:nvPr/>
          </p:nvSpPr>
          <p:spPr>
            <a:xfrm>
              <a:off x="797293" y="4075240"/>
              <a:ext cx="4658791" cy="276999"/>
            </a:xfrm>
            <a:prstGeom prst="rect">
              <a:avLst/>
            </a:prstGeom>
          </p:spPr>
          <p:txBody>
            <a:bodyPr wrap="square" lIns="72000" rIns="72000">
              <a:spAutoFit/>
            </a:bodyPr>
            <a:lstStyle/>
            <a:p>
              <a:r>
                <a:rPr lang="en-US" sz="1200" dirty="0"/>
                <a:t>Machine Learning Techniques for Lung Cancer Prediction: A Comprehensive Review</a:t>
              </a:r>
              <a:endParaRPr lang="ko-KR" altLang="en-US" sz="1200" dirty="0">
                <a:solidFill>
                  <a:schemeClr val="tx1">
                    <a:lumMod val="75000"/>
                    <a:lumOff val="25000"/>
                  </a:schemeClr>
                </a:solidFill>
                <a:cs typeface="Arial" pitchFamily="34" charset="0"/>
              </a:endParaRPr>
            </a:p>
          </p:txBody>
        </p:sp>
        <p:sp>
          <p:nvSpPr>
            <p:cNvPr id="43" name="Rectangle 30">
              <a:extLst>
                <a:ext uri="{FF2B5EF4-FFF2-40B4-BE49-F238E27FC236}">
                  <a16:creationId xmlns:a16="http://schemas.microsoft.com/office/drawing/2014/main" id="{4CE63799-BAD7-4031-B367-ECFB3A22B7AF}"/>
                </a:ext>
              </a:extLst>
            </p:cNvPr>
            <p:cNvSpPr/>
            <p:nvPr/>
          </p:nvSpPr>
          <p:spPr>
            <a:xfrm>
              <a:off x="467544" y="3697444"/>
              <a:ext cx="4248200" cy="400110"/>
            </a:xfrm>
            <a:prstGeom prst="rect">
              <a:avLst/>
            </a:prstGeom>
          </p:spPr>
          <p:txBody>
            <a:bodyPr wrap="square">
              <a:spAutoFit/>
            </a:bodyPr>
            <a:lstStyle/>
            <a:p>
              <a:r>
                <a:rPr lang="en-US" altLang="ko-KR" sz="2000" dirty="0">
                  <a:solidFill>
                    <a:schemeClr val="tx1">
                      <a:lumMod val="75000"/>
                      <a:lumOff val="25000"/>
                    </a:schemeClr>
                  </a:solidFill>
                </a:rPr>
                <a:t>5. </a:t>
              </a:r>
              <a:r>
                <a:rPr lang="en-US" sz="2000" dirty="0"/>
                <a:t>Authors: Daniel White, Olivia Harris </a:t>
              </a:r>
              <a:endParaRPr lang="ko-KR" altLang="en-US" sz="2000" dirty="0">
                <a:solidFill>
                  <a:schemeClr val="tx1">
                    <a:lumMod val="75000"/>
                    <a:lumOff val="25000"/>
                  </a:schemeClr>
                </a:solidFill>
              </a:endParaRPr>
            </a:p>
          </p:txBody>
        </p:sp>
      </p:grpSp>
      <p:grpSp>
        <p:nvGrpSpPr>
          <p:cNvPr id="44" name="그룹 21">
            <a:extLst>
              <a:ext uri="{FF2B5EF4-FFF2-40B4-BE49-F238E27FC236}">
                <a16:creationId xmlns:a16="http://schemas.microsoft.com/office/drawing/2014/main" id="{D7B83DD4-010E-42CC-A408-E2DE40E143FD}"/>
              </a:ext>
            </a:extLst>
          </p:cNvPr>
          <p:cNvGrpSpPr/>
          <p:nvPr/>
        </p:nvGrpSpPr>
        <p:grpSpPr>
          <a:xfrm>
            <a:off x="4070854" y="5628601"/>
            <a:ext cx="5841104" cy="654795"/>
            <a:chOff x="467544" y="3697444"/>
            <a:chExt cx="4577949" cy="654795"/>
          </a:xfrm>
        </p:grpSpPr>
        <p:sp>
          <p:nvSpPr>
            <p:cNvPr id="45" name="Rectangle 29">
              <a:extLst>
                <a:ext uri="{FF2B5EF4-FFF2-40B4-BE49-F238E27FC236}">
                  <a16:creationId xmlns:a16="http://schemas.microsoft.com/office/drawing/2014/main" id="{9F48892A-90DE-47EF-AF5C-F6D79133D23C}"/>
                </a:ext>
              </a:extLst>
            </p:cNvPr>
            <p:cNvSpPr/>
            <p:nvPr/>
          </p:nvSpPr>
          <p:spPr>
            <a:xfrm>
              <a:off x="797293" y="4075240"/>
              <a:ext cx="4248200" cy="276999"/>
            </a:xfrm>
            <a:prstGeom prst="rect">
              <a:avLst/>
            </a:prstGeom>
          </p:spPr>
          <p:txBody>
            <a:bodyPr wrap="square" lIns="72000" rIns="72000">
              <a:spAutoFit/>
            </a:bodyPr>
            <a:lstStyle/>
            <a:p>
              <a:r>
                <a:rPr lang="en-US" sz="1200" dirty="0"/>
                <a:t>Predicting Breast Cancer Risk Using Machine Learning Techniques: A Review</a:t>
              </a:r>
              <a:endParaRPr lang="ko-KR" altLang="en-US" sz="1200" dirty="0">
                <a:solidFill>
                  <a:schemeClr val="tx1">
                    <a:lumMod val="75000"/>
                    <a:lumOff val="25000"/>
                  </a:schemeClr>
                </a:solidFill>
                <a:cs typeface="Arial" pitchFamily="34" charset="0"/>
              </a:endParaRPr>
            </a:p>
          </p:txBody>
        </p:sp>
        <p:sp>
          <p:nvSpPr>
            <p:cNvPr id="46" name="Rectangle 30">
              <a:extLst>
                <a:ext uri="{FF2B5EF4-FFF2-40B4-BE49-F238E27FC236}">
                  <a16:creationId xmlns:a16="http://schemas.microsoft.com/office/drawing/2014/main" id="{6EFE8AFC-A9F1-4B27-8175-73CF39E3AFFF}"/>
                </a:ext>
              </a:extLst>
            </p:cNvPr>
            <p:cNvSpPr/>
            <p:nvPr/>
          </p:nvSpPr>
          <p:spPr>
            <a:xfrm>
              <a:off x="467544" y="3697444"/>
              <a:ext cx="4248200" cy="400110"/>
            </a:xfrm>
            <a:prstGeom prst="rect">
              <a:avLst/>
            </a:prstGeom>
          </p:spPr>
          <p:txBody>
            <a:bodyPr wrap="square">
              <a:spAutoFit/>
            </a:bodyPr>
            <a:lstStyle/>
            <a:p>
              <a:r>
                <a:rPr lang="en-US" altLang="ko-KR" sz="2000" dirty="0">
                  <a:solidFill>
                    <a:schemeClr val="tx1">
                      <a:lumMod val="75000"/>
                      <a:lumOff val="25000"/>
                    </a:schemeClr>
                  </a:solidFill>
                </a:rPr>
                <a:t>6. </a:t>
              </a:r>
              <a:r>
                <a:rPr lang="en-US" sz="2000" dirty="0"/>
                <a:t>Authors: Emma Clark, Sophia Roberts </a:t>
              </a:r>
              <a:endParaRPr lang="ko-KR" altLang="en-US" sz="2000" dirty="0">
                <a:solidFill>
                  <a:schemeClr val="tx1">
                    <a:lumMod val="75000"/>
                    <a:lumOff val="25000"/>
                  </a:schemeClr>
                </a:solidFill>
              </a:endParaRPr>
            </a:p>
          </p:txBody>
        </p:sp>
      </p:grpSp>
      <p:sp>
        <p:nvSpPr>
          <p:cNvPr id="50" name="TextBox 49">
            <a:extLst>
              <a:ext uri="{FF2B5EF4-FFF2-40B4-BE49-F238E27FC236}">
                <a16:creationId xmlns:a16="http://schemas.microsoft.com/office/drawing/2014/main" id="{1200BC2D-F391-42EB-9E44-A6928988E491}"/>
              </a:ext>
            </a:extLst>
          </p:cNvPr>
          <p:cNvSpPr txBox="1"/>
          <p:nvPr/>
        </p:nvSpPr>
        <p:spPr>
          <a:xfrm>
            <a:off x="2262712" y="3455552"/>
            <a:ext cx="1406228" cy="738664"/>
          </a:xfrm>
          <a:prstGeom prst="rect">
            <a:avLst/>
          </a:prstGeom>
          <a:noFill/>
        </p:spPr>
        <p:txBody>
          <a:bodyPr wrap="square" rtlCol="0">
            <a:spAutoFit/>
          </a:bodyPr>
          <a:lstStyle/>
          <a:p>
            <a:pPr algn="ctr"/>
            <a:r>
              <a:rPr lang="en-US" altLang="ko-KR" sz="1400" b="1" dirty="0">
                <a:cs typeface="Arial" pitchFamily="34" charset="0"/>
              </a:rPr>
              <a:t>Multi-Disease Predict Soft-Web App</a:t>
            </a:r>
            <a:endParaRPr lang="ko-KR" altLang="en-US" sz="1400" b="1" dirty="0">
              <a:cs typeface="Arial" pitchFamily="34" charset="0"/>
            </a:endParaRPr>
          </a:p>
        </p:txBody>
      </p:sp>
      <p:sp>
        <p:nvSpPr>
          <p:cNvPr id="51" name="Rectangle 26">
            <a:extLst>
              <a:ext uri="{FF2B5EF4-FFF2-40B4-BE49-F238E27FC236}">
                <a16:creationId xmlns:a16="http://schemas.microsoft.com/office/drawing/2014/main" id="{7C54DEA5-23A8-440E-B755-3DFF46270EBB}"/>
              </a:ext>
            </a:extLst>
          </p:cNvPr>
          <p:cNvSpPr/>
          <p:nvPr/>
        </p:nvSpPr>
        <p:spPr>
          <a:xfrm>
            <a:off x="917059" y="710933"/>
            <a:ext cx="5420370" cy="630942"/>
          </a:xfrm>
          <a:prstGeom prst="rect">
            <a:avLst/>
          </a:prstGeom>
        </p:spPr>
        <p:txBody>
          <a:bodyPr wrap="square">
            <a:spAutoFit/>
          </a:bodyPr>
          <a:lstStyle/>
          <a:p>
            <a:r>
              <a:rPr lang="en-US" altLang="ko-KR" sz="3500" b="1" dirty="0">
                <a:solidFill>
                  <a:schemeClr val="tx1">
                    <a:lumMod val="75000"/>
                    <a:lumOff val="25000"/>
                  </a:schemeClr>
                </a:solidFill>
              </a:rPr>
              <a:t>Reference:</a:t>
            </a:r>
            <a:endParaRPr lang="ko-KR" altLang="en-US" sz="3500" b="1" dirty="0">
              <a:solidFill>
                <a:schemeClr val="tx1">
                  <a:lumMod val="75000"/>
                  <a:lumOff val="25000"/>
                </a:schemeClr>
              </a:solidFill>
            </a:endParaRPr>
          </a:p>
        </p:txBody>
      </p:sp>
      <p:grpSp>
        <p:nvGrpSpPr>
          <p:cNvPr id="52" name="그룹 21">
            <a:extLst>
              <a:ext uri="{FF2B5EF4-FFF2-40B4-BE49-F238E27FC236}">
                <a16:creationId xmlns:a16="http://schemas.microsoft.com/office/drawing/2014/main" id="{AED9203A-B181-4B5B-A768-0653FD74EDD0}"/>
              </a:ext>
            </a:extLst>
          </p:cNvPr>
          <p:cNvGrpSpPr/>
          <p:nvPr/>
        </p:nvGrpSpPr>
        <p:grpSpPr>
          <a:xfrm>
            <a:off x="5265220" y="3847292"/>
            <a:ext cx="5725985" cy="654795"/>
            <a:chOff x="467544" y="3697444"/>
            <a:chExt cx="4487725" cy="654795"/>
          </a:xfrm>
        </p:grpSpPr>
        <p:sp>
          <p:nvSpPr>
            <p:cNvPr id="53" name="Rectangle 29">
              <a:extLst>
                <a:ext uri="{FF2B5EF4-FFF2-40B4-BE49-F238E27FC236}">
                  <a16:creationId xmlns:a16="http://schemas.microsoft.com/office/drawing/2014/main" id="{A326D7B0-E6EA-4703-93EA-C65FECA8133A}"/>
                </a:ext>
              </a:extLst>
            </p:cNvPr>
            <p:cNvSpPr/>
            <p:nvPr/>
          </p:nvSpPr>
          <p:spPr>
            <a:xfrm>
              <a:off x="797292" y="4075240"/>
              <a:ext cx="4157977" cy="276999"/>
            </a:xfrm>
            <a:prstGeom prst="rect">
              <a:avLst/>
            </a:prstGeom>
          </p:spPr>
          <p:txBody>
            <a:bodyPr wrap="square" lIns="72000" rIns="72000">
              <a:spAutoFit/>
            </a:bodyPr>
            <a:lstStyle/>
            <a:p>
              <a:r>
                <a:rPr lang="en-US" sz="1200" dirty="0"/>
                <a:t>Early Detection of Parkinson's Disease Using Machine Learning Techniques</a:t>
              </a:r>
              <a:endParaRPr lang="ko-KR" altLang="en-US" sz="1200" dirty="0">
                <a:solidFill>
                  <a:schemeClr val="tx1">
                    <a:lumMod val="75000"/>
                    <a:lumOff val="25000"/>
                  </a:schemeClr>
                </a:solidFill>
                <a:cs typeface="Arial" pitchFamily="34" charset="0"/>
              </a:endParaRPr>
            </a:p>
          </p:txBody>
        </p:sp>
        <p:sp>
          <p:nvSpPr>
            <p:cNvPr id="54" name="Rectangle 30">
              <a:extLst>
                <a:ext uri="{FF2B5EF4-FFF2-40B4-BE49-F238E27FC236}">
                  <a16:creationId xmlns:a16="http://schemas.microsoft.com/office/drawing/2014/main" id="{FAF11A95-BE78-4454-A639-546F43A8E254}"/>
                </a:ext>
              </a:extLst>
            </p:cNvPr>
            <p:cNvSpPr/>
            <p:nvPr/>
          </p:nvSpPr>
          <p:spPr>
            <a:xfrm>
              <a:off x="467544" y="3697444"/>
              <a:ext cx="4248200" cy="400110"/>
            </a:xfrm>
            <a:prstGeom prst="rect">
              <a:avLst/>
            </a:prstGeom>
          </p:spPr>
          <p:txBody>
            <a:bodyPr wrap="square">
              <a:spAutoFit/>
            </a:bodyPr>
            <a:lstStyle/>
            <a:p>
              <a:r>
                <a:rPr lang="en-US" altLang="ko-KR" sz="2000" dirty="0">
                  <a:solidFill>
                    <a:schemeClr val="tx1">
                      <a:lumMod val="75000"/>
                      <a:lumOff val="25000"/>
                    </a:schemeClr>
                  </a:solidFill>
                </a:rPr>
                <a:t>4. </a:t>
              </a:r>
              <a:r>
                <a:rPr lang="en-IN" sz="2000" dirty="0"/>
                <a:t>Authors: Robert Garcia, Amanda Martinez</a:t>
              </a:r>
              <a:endParaRPr lang="ko-KR" altLang="en-US" sz="2000" dirty="0">
                <a:solidFill>
                  <a:schemeClr val="tx1">
                    <a:lumMod val="75000"/>
                    <a:lumOff val="25000"/>
                  </a:schemeClr>
                </a:solidFill>
              </a:endParaRPr>
            </a:p>
          </p:txBody>
        </p:sp>
      </p:grpSp>
    </p:spTree>
    <p:extLst>
      <p:ext uri="{BB962C8B-B14F-4D97-AF65-F5344CB8AC3E}">
        <p14:creationId xmlns:p14="http://schemas.microsoft.com/office/powerpoint/2010/main" val="24086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93E68F4-9231-46E5-8F91-DDC322278475}"/>
              </a:ext>
            </a:extLst>
          </p:cNvPr>
          <p:cNvSpPr txBox="1"/>
          <p:nvPr/>
        </p:nvSpPr>
        <p:spPr>
          <a:xfrm>
            <a:off x="6619826" y="1923850"/>
            <a:ext cx="3946574" cy="1569660"/>
          </a:xfrm>
          <a:prstGeom prst="rect">
            <a:avLst/>
          </a:prstGeom>
          <a:noFill/>
        </p:spPr>
        <p:txBody>
          <a:bodyPr wrap="square" rtlCol="0">
            <a:spAutoFit/>
          </a:bodyPr>
          <a:lstStyle/>
          <a:p>
            <a:r>
              <a:rPr lang="en-US" altLang="ko-KR" sz="3200" b="1" dirty="0">
                <a:solidFill>
                  <a:schemeClr val="tx1">
                    <a:lumMod val="65000"/>
                    <a:lumOff val="35000"/>
                  </a:schemeClr>
                </a:solidFill>
                <a:latin typeface="+mj-lt"/>
                <a:cs typeface="Arial" pitchFamily="34" charset="0"/>
              </a:rPr>
              <a:t>Multi-</a:t>
            </a:r>
            <a:r>
              <a:rPr lang="en-US" altLang="ko-KR" sz="3200" b="1" dirty="0">
                <a:solidFill>
                  <a:schemeClr val="accent1"/>
                </a:solidFill>
                <a:latin typeface="+mj-lt"/>
                <a:cs typeface="Arial" pitchFamily="34" charset="0"/>
              </a:rPr>
              <a:t>Disease</a:t>
            </a:r>
          </a:p>
          <a:p>
            <a:r>
              <a:rPr lang="en-US" altLang="ko-KR" sz="3200" b="1" dirty="0">
                <a:solidFill>
                  <a:schemeClr val="tx1">
                    <a:lumMod val="65000"/>
                    <a:lumOff val="35000"/>
                  </a:schemeClr>
                </a:solidFill>
                <a:latin typeface="+mj-lt"/>
                <a:cs typeface="Arial" pitchFamily="34" charset="0"/>
              </a:rPr>
              <a:t>Predict </a:t>
            </a:r>
            <a:r>
              <a:rPr lang="en-US" altLang="ko-KR" sz="3200" b="1" dirty="0">
                <a:solidFill>
                  <a:schemeClr val="accent1"/>
                </a:solidFill>
                <a:cs typeface="Arial" pitchFamily="34" charset="0"/>
              </a:rPr>
              <a:t>soft-web </a:t>
            </a:r>
            <a:r>
              <a:rPr lang="en-US" altLang="ko-KR" sz="3200" b="1" dirty="0">
                <a:solidFill>
                  <a:schemeClr val="tx1">
                    <a:lumMod val="65000"/>
                    <a:lumOff val="35000"/>
                  </a:schemeClr>
                </a:solidFill>
                <a:cs typeface="Arial" pitchFamily="34" charset="0"/>
              </a:rPr>
              <a:t>App</a:t>
            </a:r>
            <a:endParaRPr lang="en-US" altLang="ko-KR" sz="3200" b="1" dirty="0">
              <a:latin typeface="+mj-lt"/>
              <a:cs typeface="Arial" pitchFamily="34" charset="0"/>
            </a:endParaRPr>
          </a:p>
        </p:txBody>
      </p:sp>
      <p:grpSp>
        <p:nvGrpSpPr>
          <p:cNvPr id="49" name="Group 15">
            <a:extLst>
              <a:ext uri="{FF2B5EF4-FFF2-40B4-BE49-F238E27FC236}">
                <a16:creationId xmlns:a16="http://schemas.microsoft.com/office/drawing/2014/main" id="{FCCDCEE6-E0BD-4F75-9B28-C0715454BBCE}"/>
              </a:ext>
            </a:extLst>
          </p:cNvPr>
          <p:cNvGrpSpPr/>
          <p:nvPr/>
        </p:nvGrpSpPr>
        <p:grpSpPr>
          <a:xfrm>
            <a:off x="8486728" y="3346660"/>
            <a:ext cx="3853132" cy="977927"/>
            <a:chOff x="270024" y="1671303"/>
            <a:chExt cx="3812301" cy="987706"/>
          </a:xfrm>
        </p:grpSpPr>
        <p:sp>
          <p:nvSpPr>
            <p:cNvPr id="50" name="TextBox 49">
              <a:extLst>
                <a:ext uri="{FF2B5EF4-FFF2-40B4-BE49-F238E27FC236}">
                  <a16:creationId xmlns:a16="http://schemas.microsoft.com/office/drawing/2014/main" id="{26549A3D-7A65-435F-AAC8-1249432A9EF8}"/>
                </a:ext>
              </a:extLst>
            </p:cNvPr>
            <p:cNvSpPr txBox="1"/>
            <p:nvPr/>
          </p:nvSpPr>
          <p:spPr>
            <a:xfrm>
              <a:off x="270025" y="2130557"/>
              <a:ext cx="3812300" cy="528452"/>
            </a:xfrm>
            <a:prstGeom prst="rect">
              <a:avLst/>
            </a:prstGeom>
            <a:noFill/>
          </p:spPr>
          <p:txBody>
            <a:bodyPr wrap="square" rtlCol="0">
              <a:spAutoFit/>
            </a:bodyPr>
            <a:lstStyle/>
            <a:p>
              <a:r>
                <a:rPr lang="en-US" sz="1400" dirty="0"/>
                <a:t>Thank you for your time and attention during the viva</a:t>
              </a:r>
              <a:endParaRPr lang="ko-KR" altLang="en-US" sz="14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60DC7862-242A-439F-9274-72ED0635D277}"/>
                </a:ext>
              </a:extLst>
            </p:cNvPr>
            <p:cNvSpPr txBox="1"/>
            <p:nvPr/>
          </p:nvSpPr>
          <p:spPr>
            <a:xfrm>
              <a:off x="270024" y="1671303"/>
              <a:ext cx="3812301" cy="341939"/>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Ruban Kumar R</a:t>
              </a:r>
              <a:endParaRPr lang="ko-KR" altLang="en-US" sz="1600" b="1" dirty="0">
                <a:solidFill>
                  <a:schemeClr val="tx1">
                    <a:lumMod val="75000"/>
                    <a:lumOff val="25000"/>
                  </a:schemeClr>
                </a:solidFill>
                <a:cs typeface="Arial" pitchFamily="34" charset="0"/>
              </a:endParaRPr>
            </a:p>
          </p:txBody>
        </p:sp>
      </p:grpSp>
      <p:sp>
        <p:nvSpPr>
          <p:cNvPr id="55" name="Rounded Rectangle 6">
            <a:extLst>
              <a:ext uri="{FF2B5EF4-FFF2-40B4-BE49-F238E27FC236}">
                <a16:creationId xmlns:a16="http://schemas.microsoft.com/office/drawing/2014/main" id="{77B8EE66-728B-46DD-A444-4C723FF2D565}"/>
              </a:ext>
            </a:extLst>
          </p:cNvPr>
          <p:cNvSpPr/>
          <p:nvPr/>
        </p:nvSpPr>
        <p:spPr>
          <a:xfrm>
            <a:off x="7783016" y="5155665"/>
            <a:ext cx="307087" cy="312211"/>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Rectangle 9">
            <a:extLst>
              <a:ext uri="{FF2B5EF4-FFF2-40B4-BE49-F238E27FC236}">
                <a16:creationId xmlns:a16="http://schemas.microsoft.com/office/drawing/2014/main" id="{2EB29737-88B9-423E-801B-A48B14F732B1}"/>
              </a:ext>
            </a:extLst>
          </p:cNvPr>
          <p:cNvSpPr/>
          <p:nvPr/>
        </p:nvSpPr>
        <p:spPr>
          <a:xfrm>
            <a:off x="7792055" y="3722492"/>
            <a:ext cx="289009" cy="27053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8" name="Picture Placeholder 7">
            <a:extLst>
              <a:ext uri="{FF2B5EF4-FFF2-40B4-BE49-F238E27FC236}">
                <a16:creationId xmlns:a16="http://schemas.microsoft.com/office/drawing/2014/main" id="{73C8DA46-5315-4B53-8337-A6168E3BADD8}"/>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t="23383" b="23383"/>
          <a:stretch>
            <a:fillRect/>
          </a:stretch>
        </p:blipFill>
        <p:spPr/>
      </p:pic>
    </p:spTree>
    <p:extLst>
      <p:ext uri="{BB962C8B-B14F-4D97-AF65-F5344CB8AC3E}">
        <p14:creationId xmlns:p14="http://schemas.microsoft.com/office/powerpoint/2010/main" val="173780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93134" y="1494862"/>
            <a:ext cx="6112933" cy="923330"/>
          </a:xfrm>
          <a:prstGeom prst="rect">
            <a:avLst/>
          </a:prstGeom>
          <a:noFill/>
        </p:spPr>
        <p:txBody>
          <a:bodyPr wrap="square" rtlCol="0" anchor="ctr">
            <a:spAutoFit/>
          </a:bodyPr>
          <a:lstStyle/>
          <a:p>
            <a:pPr algn="ctr"/>
            <a:r>
              <a:rPr lang="en-US" altLang="ko-KR" sz="5400" dirty="0">
                <a:solidFill>
                  <a:srgbClr val="FF0000"/>
                </a:solidFill>
                <a:latin typeface="Times New Roman" panose="02020603050405020304" pitchFamily="18" charset="0"/>
                <a:cs typeface="Times New Roman" panose="02020603050405020304" pitchFamily="18" charset="0"/>
              </a:rPr>
              <a:t>Problem</a:t>
            </a:r>
            <a:r>
              <a:rPr lang="en-US" altLang="ko-KR" sz="5400" dirty="0">
                <a:solidFill>
                  <a:schemeClr val="bg1"/>
                </a:solidFill>
                <a:latin typeface="Times New Roman" panose="02020603050405020304" pitchFamily="18" charset="0"/>
                <a:cs typeface="Times New Roman" panose="02020603050405020304" pitchFamily="18" charset="0"/>
              </a:rPr>
              <a:t> </a:t>
            </a:r>
            <a:r>
              <a:rPr lang="en-US" altLang="ko-KR" sz="5400" dirty="0">
                <a:latin typeface="Times New Roman" panose="02020603050405020304" pitchFamily="18" charset="0"/>
                <a:cs typeface="Times New Roman" panose="02020603050405020304" pitchFamily="18" charset="0"/>
              </a:rPr>
              <a:t>Statement</a:t>
            </a:r>
            <a:endParaRPr lang="ko-KR" altLang="en-US" sz="5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41867" y="2521002"/>
            <a:ext cx="11430000" cy="2246769"/>
          </a:xfrm>
          <a:prstGeom prst="rect">
            <a:avLst/>
          </a:prstGeom>
          <a:noFill/>
        </p:spPr>
        <p:txBody>
          <a:bodyPr wrap="square" rtlCol="0" anchor="ctr">
            <a:spAutoFit/>
          </a:bodyPr>
          <a:lstStyle/>
          <a:p>
            <a:pPr algn="just"/>
            <a:r>
              <a:rPr lang="en-US" altLang="ko-KR" sz="2000" dirty="0">
                <a:latin typeface="Times New Roman" panose="02020603050405020304" pitchFamily="18" charset="0"/>
                <a:cs typeface="Times New Roman" panose="02020603050405020304" pitchFamily="18" charset="0"/>
              </a:rPr>
              <a:t>Many of the existing machine learning models for health care analysis are concentrating on one disease per analysis. For example first is for liver analysis, one for cancer analysis, one for lung diseases like that. If a user wants to predict more than one disease, he/she has to go through different sites. There is no common system where one analysis can perform more than one disease prediction. Some of the models have lower accuracy which can seriously affect patients' health. When an organization wants to analyse their patient's health reports, they have to deploy many models which in turn increases the cost as well as time Some of the existing systems consider very few parameters which can yield false results.</a:t>
            </a:r>
            <a:endParaRPr lang="ko-KR" altLang="en-US" sz="2000" dirty="0">
              <a:latin typeface="Times New Roman" panose="02020603050405020304" pitchFamily="18" charset="0"/>
              <a:cs typeface="Times New Roman" panose="02020603050405020304" pitchFamily="18" charset="0"/>
            </a:endParaRPr>
          </a:p>
        </p:txBody>
      </p:sp>
      <p:pic>
        <p:nvPicPr>
          <p:cNvPr id="2" name="Graphic 1">
            <a:extLst>
              <a:ext uri="{FF2B5EF4-FFF2-40B4-BE49-F238E27FC236}">
                <a16:creationId xmlns:a16="http://schemas.microsoft.com/office/drawing/2014/main" id="{905C69D5-98AF-4D8D-8470-32495F93C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33698" y="995508"/>
            <a:ext cx="6231468" cy="1525494"/>
          </a:xfrm>
          <a:prstGeom prst="rect">
            <a:avLst/>
          </a:prstGeom>
        </p:spPr>
      </p:pic>
      <p:sp>
        <p:nvSpPr>
          <p:cNvPr id="8" name="Lightning Bolt 7">
            <a:extLst>
              <a:ext uri="{FF2B5EF4-FFF2-40B4-BE49-F238E27FC236}">
                <a16:creationId xmlns:a16="http://schemas.microsoft.com/office/drawing/2014/main" id="{03C609AD-9F11-41C9-A26D-58CEA3890A0B}"/>
              </a:ext>
            </a:extLst>
          </p:cNvPr>
          <p:cNvSpPr/>
          <p:nvPr/>
        </p:nvSpPr>
        <p:spPr>
          <a:xfrm>
            <a:off x="8666928" y="793373"/>
            <a:ext cx="680271" cy="1221693"/>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Liter</a:t>
            </a:r>
            <a:r>
              <a:rPr lang="en-US" dirty="0">
                <a:solidFill>
                  <a:schemeClr val="accent1"/>
                </a:solidFill>
              </a:rPr>
              <a:t>ature</a:t>
            </a:r>
            <a:r>
              <a:rPr lang="en-US" dirty="0"/>
              <a:t> </a:t>
            </a:r>
            <a:r>
              <a:rPr lang="en-US" dirty="0">
                <a:solidFill>
                  <a:schemeClr val="accent1"/>
                </a:solidFill>
              </a:rPr>
              <a:t>Sur</a:t>
            </a:r>
            <a:r>
              <a:rPr lang="en-US" dirty="0"/>
              <a:t>vey</a:t>
            </a:r>
          </a:p>
        </p:txBody>
      </p:sp>
      <p:cxnSp>
        <p:nvCxnSpPr>
          <p:cNvPr id="29" name="Straight Connector 28">
            <a:extLst>
              <a:ext uri="{FF2B5EF4-FFF2-40B4-BE49-F238E27FC236}">
                <a16:creationId xmlns:a16="http://schemas.microsoft.com/office/drawing/2014/main" id="{9B6FDCA9-74C5-44A3-B594-BAEF423E2B46}"/>
              </a:ext>
            </a:extLst>
          </p:cNvPr>
          <p:cNvCxnSpPr>
            <a:cxnSpLocks/>
          </p:cNvCxnSpPr>
          <p:nvPr/>
        </p:nvCxnSpPr>
        <p:spPr>
          <a:xfrm flipH="1" flipV="1">
            <a:off x="869919" y="3687711"/>
            <a:ext cx="9737121" cy="23887"/>
          </a:xfrm>
          <a:prstGeom prst="line">
            <a:avLst/>
          </a:prstGeom>
          <a:ln w="19050">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7FF223-E7B8-492F-882B-3A8B30D74911}"/>
              </a:ext>
            </a:extLst>
          </p:cNvPr>
          <p:cNvCxnSpPr/>
          <p:nvPr/>
        </p:nvCxnSpPr>
        <p:spPr>
          <a:xfrm>
            <a:off x="7038220" y="2869367"/>
            <a:ext cx="0" cy="50405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686869-C7E9-4F3B-962E-A0BA92C40EA2}"/>
              </a:ext>
            </a:extLst>
          </p:cNvPr>
          <p:cNvCxnSpPr/>
          <p:nvPr/>
        </p:nvCxnSpPr>
        <p:spPr>
          <a:xfrm flipH="1" flipV="1">
            <a:off x="2699899" y="4005215"/>
            <a:ext cx="4143" cy="50405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BC359E-9DFB-4BD8-9D05-626CB55ED4F7}"/>
              </a:ext>
            </a:extLst>
          </p:cNvPr>
          <p:cNvCxnSpPr/>
          <p:nvPr/>
        </p:nvCxnSpPr>
        <p:spPr>
          <a:xfrm flipH="1" flipV="1">
            <a:off x="5513910" y="4014954"/>
            <a:ext cx="4143" cy="50405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E2A05A4-FAF0-4EEB-852B-B02825ECB9F7}"/>
              </a:ext>
            </a:extLst>
          </p:cNvPr>
          <p:cNvSpPr txBox="1"/>
          <p:nvPr/>
        </p:nvSpPr>
        <p:spPr>
          <a:xfrm>
            <a:off x="893133" y="3226976"/>
            <a:ext cx="1184282" cy="523220"/>
          </a:xfrm>
          <a:prstGeom prst="rect">
            <a:avLst/>
          </a:prstGeom>
          <a:noFill/>
        </p:spPr>
        <p:txBody>
          <a:bodyPr wrap="square" rtlCol="0" anchor="ctr">
            <a:spAutoFit/>
          </a:bodyPr>
          <a:lstStyle/>
          <a:p>
            <a:r>
              <a:rPr lang="en-US" altLang="ko-KR" sz="2800" dirty="0">
                <a:solidFill>
                  <a:schemeClr val="tx1">
                    <a:lumMod val="75000"/>
                    <a:lumOff val="25000"/>
                  </a:schemeClr>
                </a:solidFill>
              </a:rPr>
              <a:t>Start</a:t>
            </a:r>
          </a:p>
        </p:txBody>
      </p:sp>
      <p:sp>
        <p:nvSpPr>
          <p:cNvPr id="40" name="TextBox 39">
            <a:extLst>
              <a:ext uri="{FF2B5EF4-FFF2-40B4-BE49-F238E27FC236}">
                <a16:creationId xmlns:a16="http://schemas.microsoft.com/office/drawing/2014/main" id="{9B8E759D-7060-4432-8E56-C9530915960D}"/>
              </a:ext>
            </a:extLst>
          </p:cNvPr>
          <p:cNvSpPr txBox="1"/>
          <p:nvPr/>
        </p:nvSpPr>
        <p:spPr>
          <a:xfrm>
            <a:off x="907775" y="3668663"/>
            <a:ext cx="1169640" cy="369332"/>
          </a:xfrm>
          <a:prstGeom prst="rect">
            <a:avLst/>
          </a:prstGeom>
          <a:noFill/>
        </p:spPr>
        <p:txBody>
          <a:bodyPr wrap="square" rtlCol="0">
            <a:spAutoFit/>
          </a:bodyPr>
          <a:lstStyle/>
          <a:p>
            <a:r>
              <a:rPr lang="en-US" altLang="ko-KR" dirty="0">
                <a:solidFill>
                  <a:schemeClr val="tx1">
                    <a:lumMod val="75000"/>
                    <a:lumOff val="25000"/>
                  </a:schemeClr>
                </a:solidFill>
              </a:rPr>
              <a:t>Authors</a:t>
            </a:r>
            <a:endParaRPr lang="ko-KR" altLang="en-US" dirty="0">
              <a:solidFill>
                <a:schemeClr val="tx1">
                  <a:lumMod val="75000"/>
                  <a:lumOff val="25000"/>
                </a:schemeClr>
              </a:solidFill>
            </a:endParaRPr>
          </a:p>
        </p:txBody>
      </p:sp>
      <p:sp>
        <p:nvSpPr>
          <p:cNvPr id="41" name="TextBox 40">
            <a:extLst>
              <a:ext uri="{FF2B5EF4-FFF2-40B4-BE49-F238E27FC236}">
                <a16:creationId xmlns:a16="http://schemas.microsoft.com/office/drawing/2014/main" id="{FAEF298E-C1D3-4C40-8EC4-9B1632939494}"/>
              </a:ext>
            </a:extLst>
          </p:cNvPr>
          <p:cNvSpPr txBox="1"/>
          <p:nvPr/>
        </p:nvSpPr>
        <p:spPr>
          <a:xfrm>
            <a:off x="9215891" y="2684713"/>
            <a:ext cx="1184282" cy="523220"/>
          </a:xfrm>
          <a:prstGeom prst="rect">
            <a:avLst/>
          </a:prstGeom>
          <a:noFill/>
        </p:spPr>
        <p:txBody>
          <a:bodyPr wrap="square" rtlCol="0" anchor="ctr">
            <a:spAutoFit/>
          </a:bodyPr>
          <a:lstStyle/>
          <a:p>
            <a:pPr algn="ctr"/>
            <a:r>
              <a:rPr lang="en-US" altLang="ko-KR" sz="2800" dirty="0">
                <a:solidFill>
                  <a:schemeClr val="accent1">
                    <a:lumMod val="75000"/>
                  </a:schemeClr>
                </a:solidFill>
              </a:rPr>
              <a:t>Vision</a:t>
            </a:r>
          </a:p>
        </p:txBody>
      </p:sp>
      <p:grpSp>
        <p:nvGrpSpPr>
          <p:cNvPr id="42" name="Group 41">
            <a:extLst>
              <a:ext uri="{FF2B5EF4-FFF2-40B4-BE49-F238E27FC236}">
                <a16:creationId xmlns:a16="http://schemas.microsoft.com/office/drawing/2014/main" id="{8FE333AF-603B-4647-860B-6519D7811DD2}"/>
              </a:ext>
            </a:extLst>
          </p:cNvPr>
          <p:cNvGrpSpPr/>
          <p:nvPr/>
        </p:nvGrpSpPr>
        <p:grpSpPr>
          <a:xfrm>
            <a:off x="6046962" y="1209703"/>
            <a:ext cx="2030432" cy="1287468"/>
            <a:chOff x="3691443" y="1939879"/>
            <a:chExt cx="1723110" cy="1287468"/>
          </a:xfrm>
        </p:grpSpPr>
        <p:sp>
          <p:nvSpPr>
            <p:cNvPr id="43" name="TextBox 42">
              <a:extLst>
                <a:ext uri="{FF2B5EF4-FFF2-40B4-BE49-F238E27FC236}">
                  <a16:creationId xmlns:a16="http://schemas.microsoft.com/office/drawing/2014/main" id="{89D12B9E-E6F0-4984-8573-2DC3F85F9827}"/>
                </a:ext>
              </a:extLst>
            </p:cNvPr>
            <p:cNvSpPr txBox="1"/>
            <p:nvPr/>
          </p:nvSpPr>
          <p:spPr>
            <a:xfrm>
              <a:off x="3705086" y="2396350"/>
              <a:ext cx="1709467" cy="830997"/>
            </a:xfrm>
            <a:prstGeom prst="rect">
              <a:avLst/>
            </a:prstGeom>
            <a:noFill/>
          </p:spPr>
          <p:txBody>
            <a:bodyPr wrap="square" rtlCol="0">
              <a:spAutoFit/>
            </a:bodyPr>
            <a:lstStyle/>
            <a:p>
              <a:pPr algn="ctr"/>
              <a:r>
                <a:rPr lang="en-US" sz="1200" dirty="0"/>
                <a:t>Machine Learning Techniques for Lung Cancer Prediction: A Comprehensive Review</a:t>
              </a:r>
              <a:endParaRPr lang="ko-KR" altLang="en-US" sz="1200" dirty="0">
                <a:solidFill>
                  <a:schemeClr val="tx1">
                    <a:lumMod val="75000"/>
                    <a:lumOff val="25000"/>
                  </a:schemeClr>
                </a:solidFill>
              </a:endParaRPr>
            </a:p>
          </p:txBody>
        </p:sp>
        <p:sp>
          <p:nvSpPr>
            <p:cNvPr id="44" name="TextBox 43">
              <a:extLst>
                <a:ext uri="{FF2B5EF4-FFF2-40B4-BE49-F238E27FC236}">
                  <a16:creationId xmlns:a16="http://schemas.microsoft.com/office/drawing/2014/main" id="{627875BE-1595-4FE9-A116-3C22593A4CEE}"/>
                </a:ext>
              </a:extLst>
            </p:cNvPr>
            <p:cNvSpPr txBox="1"/>
            <p:nvPr/>
          </p:nvSpPr>
          <p:spPr>
            <a:xfrm>
              <a:off x="3691443" y="1939879"/>
              <a:ext cx="1714550" cy="461665"/>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Daniel White, Olivia Harris </a:t>
              </a:r>
            </a:p>
          </p:txBody>
        </p:sp>
      </p:grpSp>
      <p:grpSp>
        <p:nvGrpSpPr>
          <p:cNvPr id="45" name="Group 44">
            <a:extLst>
              <a:ext uri="{FF2B5EF4-FFF2-40B4-BE49-F238E27FC236}">
                <a16:creationId xmlns:a16="http://schemas.microsoft.com/office/drawing/2014/main" id="{5E4E73DD-38A5-481C-9F0B-B15E5398FA06}"/>
              </a:ext>
            </a:extLst>
          </p:cNvPr>
          <p:cNvGrpSpPr/>
          <p:nvPr/>
        </p:nvGrpSpPr>
        <p:grpSpPr>
          <a:xfrm>
            <a:off x="7552994" y="5118106"/>
            <a:ext cx="2043552" cy="1311822"/>
            <a:chOff x="5305282" y="2031359"/>
            <a:chExt cx="1734244" cy="790677"/>
          </a:xfrm>
        </p:grpSpPr>
        <p:sp>
          <p:nvSpPr>
            <p:cNvPr id="46" name="TextBox 45">
              <a:extLst>
                <a:ext uri="{FF2B5EF4-FFF2-40B4-BE49-F238E27FC236}">
                  <a16:creationId xmlns:a16="http://schemas.microsoft.com/office/drawing/2014/main" id="{EDAB2692-4808-4074-8FBA-E3CD17FE81D8}"/>
                </a:ext>
              </a:extLst>
            </p:cNvPr>
            <p:cNvSpPr txBox="1"/>
            <p:nvPr/>
          </p:nvSpPr>
          <p:spPr>
            <a:xfrm>
              <a:off x="5330059" y="2321167"/>
              <a:ext cx="1709467" cy="500869"/>
            </a:xfrm>
            <a:prstGeom prst="rect">
              <a:avLst/>
            </a:prstGeom>
            <a:noFill/>
          </p:spPr>
          <p:txBody>
            <a:bodyPr wrap="square" rtlCol="0">
              <a:spAutoFit/>
            </a:bodyPr>
            <a:lstStyle/>
            <a:p>
              <a:pPr algn="ctr"/>
              <a:r>
                <a:rPr lang="en-US" sz="1200" dirty="0"/>
                <a:t>Predicting Breast Cancer Risk Using Machine Learning Techniques: A Review</a:t>
              </a:r>
              <a:endParaRPr lang="ko-KR" altLang="en-US" sz="1200" dirty="0">
                <a:solidFill>
                  <a:schemeClr val="tx1">
                    <a:lumMod val="75000"/>
                    <a:lumOff val="25000"/>
                  </a:schemeClr>
                </a:solidFill>
              </a:endParaRPr>
            </a:p>
          </p:txBody>
        </p:sp>
        <p:sp>
          <p:nvSpPr>
            <p:cNvPr id="47" name="TextBox 46">
              <a:extLst>
                <a:ext uri="{FF2B5EF4-FFF2-40B4-BE49-F238E27FC236}">
                  <a16:creationId xmlns:a16="http://schemas.microsoft.com/office/drawing/2014/main" id="{7BCCD3FD-FC00-41F9-99B0-E8ADEF5058CF}"/>
                </a:ext>
              </a:extLst>
            </p:cNvPr>
            <p:cNvSpPr txBox="1"/>
            <p:nvPr/>
          </p:nvSpPr>
          <p:spPr>
            <a:xfrm>
              <a:off x="5305282" y="2031359"/>
              <a:ext cx="1714550" cy="278260"/>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Emma Clark, Sophia Roberts </a:t>
              </a:r>
              <a:endParaRPr lang="ko-KR" altLang="en-US" sz="1200" b="1" dirty="0">
                <a:solidFill>
                  <a:schemeClr val="tx1">
                    <a:lumMod val="75000"/>
                    <a:lumOff val="25000"/>
                  </a:schemeClr>
                </a:solidFill>
              </a:endParaRPr>
            </a:p>
          </p:txBody>
        </p:sp>
      </p:grpSp>
      <p:grpSp>
        <p:nvGrpSpPr>
          <p:cNvPr id="48" name="Group 47">
            <a:extLst>
              <a:ext uri="{FF2B5EF4-FFF2-40B4-BE49-F238E27FC236}">
                <a16:creationId xmlns:a16="http://schemas.microsoft.com/office/drawing/2014/main" id="{ECB48569-EC8B-4FFE-8114-F59A23800D47}"/>
              </a:ext>
            </a:extLst>
          </p:cNvPr>
          <p:cNvGrpSpPr/>
          <p:nvPr/>
        </p:nvGrpSpPr>
        <p:grpSpPr>
          <a:xfrm>
            <a:off x="1309780" y="5004773"/>
            <a:ext cx="2942338" cy="1977377"/>
            <a:chOff x="927189" y="5097719"/>
            <a:chExt cx="2149040" cy="1119998"/>
          </a:xfrm>
        </p:grpSpPr>
        <p:sp>
          <p:nvSpPr>
            <p:cNvPr id="49" name="TextBox 48">
              <a:extLst>
                <a:ext uri="{FF2B5EF4-FFF2-40B4-BE49-F238E27FC236}">
                  <a16:creationId xmlns:a16="http://schemas.microsoft.com/office/drawing/2014/main" id="{5DA49DBC-B8CD-419B-99BB-2631FC44F9A2}"/>
                </a:ext>
              </a:extLst>
            </p:cNvPr>
            <p:cNvSpPr txBox="1"/>
            <p:nvPr/>
          </p:nvSpPr>
          <p:spPr>
            <a:xfrm>
              <a:off x="1133432" y="5386720"/>
              <a:ext cx="1709467" cy="830997"/>
            </a:xfrm>
            <a:prstGeom prst="rect">
              <a:avLst/>
            </a:prstGeom>
            <a:noFill/>
          </p:spPr>
          <p:txBody>
            <a:bodyPr wrap="square" rtlCol="0">
              <a:spAutoFit/>
            </a:bodyPr>
            <a:lstStyle/>
            <a:p>
              <a:pPr algn="ctr"/>
              <a:r>
                <a:rPr lang="en-US" sz="1200" dirty="0"/>
                <a:t>Predictive Modeling for Heart Disease Detection Using Machine Learning Techniques</a:t>
              </a:r>
              <a:endParaRPr lang="ko-KR" altLang="en-US" sz="1200" dirty="0">
                <a:solidFill>
                  <a:schemeClr val="tx1">
                    <a:lumMod val="75000"/>
                    <a:lumOff val="25000"/>
                  </a:schemeClr>
                </a:solidFill>
              </a:endParaRPr>
            </a:p>
          </p:txBody>
        </p:sp>
        <p:sp>
          <p:nvSpPr>
            <p:cNvPr id="50" name="TextBox 49">
              <a:extLst>
                <a:ext uri="{FF2B5EF4-FFF2-40B4-BE49-F238E27FC236}">
                  <a16:creationId xmlns:a16="http://schemas.microsoft.com/office/drawing/2014/main" id="{FB82E492-271C-431F-82B5-02B0401AC2B5}"/>
                </a:ext>
              </a:extLst>
            </p:cNvPr>
            <p:cNvSpPr txBox="1"/>
            <p:nvPr/>
          </p:nvSpPr>
          <p:spPr>
            <a:xfrm>
              <a:off x="927189" y="5097719"/>
              <a:ext cx="2149040" cy="470682"/>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Sarah Thompson, </a:t>
              </a:r>
            </a:p>
            <a:p>
              <a:pPr algn="ctr"/>
              <a:r>
                <a:rPr lang="en-IN" sz="1200" b="1" dirty="0"/>
                <a:t>Michael Davis</a:t>
              </a:r>
            </a:p>
            <a:p>
              <a:pPr algn="ctr"/>
              <a:endParaRPr lang="en-IN" sz="1200" b="1" dirty="0"/>
            </a:p>
            <a:p>
              <a:pPr algn="ctr"/>
              <a:r>
                <a:rPr lang="en-IN" sz="1200" b="1" dirty="0"/>
                <a:t> </a:t>
              </a:r>
              <a:endParaRPr lang="ko-KR" altLang="en-US" sz="1200" b="1" dirty="0">
                <a:solidFill>
                  <a:schemeClr val="tx1">
                    <a:lumMod val="75000"/>
                    <a:lumOff val="25000"/>
                  </a:schemeClr>
                </a:solidFill>
              </a:endParaRPr>
            </a:p>
          </p:txBody>
        </p:sp>
      </p:grpSp>
      <p:grpSp>
        <p:nvGrpSpPr>
          <p:cNvPr id="51" name="Group 50">
            <a:extLst>
              <a:ext uri="{FF2B5EF4-FFF2-40B4-BE49-F238E27FC236}">
                <a16:creationId xmlns:a16="http://schemas.microsoft.com/office/drawing/2014/main" id="{06DE947F-6DE6-4D9F-B66C-46B421AD0911}"/>
              </a:ext>
            </a:extLst>
          </p:cNvPr>
          <p:cNvGrpSpPr/>
          <p:nvPr/>
        </p:nvGrpSpPr>
        <p:grpSpPr>
          <a:xfrm>
            <a:off x="2653023" y="1286730"/>
            <a:ext cx="2663105" cy="1981787"/>
            <a:chOff x="2608165" y="5114534"/>
            <a:chExt cx="2260022" cy="1118706"/>
          </a:xfrm>
        </p:grpSpPr>
        <p:sp>
          <p:nvSpPr>
            <p:cNvPr id="52" name="TextBox 51">
              <a:extLst>
                <a:ext uri="{FF2B5EF4-FFF2-40B4-BE49-F238E27FC236}">
                  <a16:creationId xmlns:a16="http://schemas.microsoft.com/office/drawing/2014/main" id="{6AED8C78-884D-44E1-AA38-6E6E42850E48}"/>
                </a:ext>
              </a:extLst>
            </p:cNvPr>
            <p:cNvSpPr txBox="1"/>
            <p:nvPr/>
          </p:nvSpPr>
          <p:spPr>
            <a:xfrm>
              <a:off x="2864665" y="5402243"/>
              <a:ext cx="1709467" cy="830997"/>
            </a:xfrm>
            <a:prstGeom prst="rect">
              <a:avLst/>
            </a:prstGeom>
            <a:noFill/>
          </p:spPr>
          <p:txBody>
            <a:bodyPr wrap="square" rtlCol="0">
              <a:spAutoFit/>
            </a:bodyPr>
            <a:lstStyle/>
            <a:p>
              <a:pPr algn="ctr"/>
              <a:r>
                <a:rPr lang="en-US" sz="1200" dirty="0"/>
                <a:t>Machine Learning Approaches for Diabetes Prediction and Risk Factor Identification</a:t>
              </a:r>
              <a:endParaRPr lang="ko-KR" altLang="en-US" sz="1200" dirty="0">
                <a:solidFill>
                  <a:schemeClr val="tx1">
                    <a:lumMod val="75000"/>
                    <a:lumOff val="25000"/>
                  </a:schemeClr>
                </a:solidFill>
              </a:endParaRPr>
            </a:p>
          </p:txBody>
        </p:sp>
        <p:sp>
          <p:nvSpPr>
            <p:cNvPr id="53" name="TextBox 52">
              <a:extLst>
                <a:ext uri="{FF2B5EF4-FFF2-40B4-BE49-F238E27FC236}">
                  <a16:creationId xmlns:a16="http://schemas.microsoft.com/office/drawing/2014/main" id="{3FE72B34-B809-41B9-91D3-200710501291}"/>
                </a:ext>
              </a:extLst>
            </p:cNvPr>
            <p:cNvSpPr txBox="1"/>
            <p:nvPr/>
          </p:nvSpPr>
          <p:spPr>
            <a:xfrm>
              <a:off x="2608165" y="5114534"/>
              <a:ext cx="2260022" cy="260607"/>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Jennifer Brown, </a:t>
              </a:r>
            </a:p>
            <a:p>
              <a:pPr algn="ctr"/>
              <a:r>
                <a:rPr lang="en-IN" sz="1200" b="1" dirty="0"/>
                <a:t>David Wilson</a:t>
              </a:r>
              <a:endParaRPr lang="ko-KR" altLang="en-US" sz="1200" b="1" dirty="0">
                <a:solidFill>
                  <a:schemeClr val="tx1">
                    <a:lumMod val="75000"/>
                    <a:lumOff val="25000"/>
                  </a:schemeClr>
                </a:solidFill>
              </a:endParaRPr>
            </a:p>
          </p:txBody>
        </p:sp>
      </p:grpSp>
      <p:grpSp>
        <p:nvGrpSpPr>
          <p:cNvPr id="57" name="Group 56">
            <a:extLst>
              <a:ext uri="{FF2B5EF4-FFF2-40B4-BE49-F238E27FC236}">
                <a16:creationId xmlns:a16="http://schemas.microsoft.com/office/drawing/2014/main" id="{018D6B2F-FDC9-4148-8D01-99BCF3F740CE}"/>
              </a:ext>
            </a:extLst>
          </p:cNvPr>
          <p:cNvGrpSpPr/>
          <p:nvPr/>
        </p:nvGrpSpPr>
        <p:grpSpPr>
          <a:xfrm>
            <a:off x="10362596" y="3300390"/>
            <a:ext cx="2001862" cy="1096138"/>
            <a:chOff x="6497632" y="4404244"/>
            <a:chExt cx="1516401" cy="442878"/>
          </a:xfrm>
        </p:grpSpPr>
        <p:sp>
          <p:nvSpPr>
            <p:cNvPr id="58" name="TextBox 57">
              <a:extLst>
                <a:ext uri="{FF2B5EF4-FFF2-40B4-BE49-F238E27FC236}">
                  <a16:creationId xmlns:a16="http://schemas.microsoft.com/office/drawing/2014/main" id="{AFD52992-2736-46CC-9792-012009BA4C60}"/>
                </a:ext>
              </a:extLst>
            </p:cNvPr>
            <p:cNvSpPr txBox="1"/>
            <p:nvPr/>
          </p:nvSpPr>
          <p:spPr>
            <a:xfrm>
              <a:off x="6601191" y="4404244"/>
              <a:ext cx="1300363" cy="186529"/>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John Smith, Emily Johnson </a:t>
              </a:r>
              <a:endParaRPr lang="ko-KR" altLang="en-US" sz="1200" b="1" dirty="0">
                <a:solidFill>
                  <a:schemeClr val="tx1">
                    <a:lumMod val="75000"/>
                    <a:lumOff val="25000"/>
                  </a:schemeClr>
                </a:solidFill>
              </a:endParaRPr>
            </a:p>
          </p:txBody>
        </p:sp>
        <p:sp>
          <p:nvSpPr>
            <p:cNvPr id="59" name="TextBox 58">
              <a:extLst>
                <a:ext uri="{FF2B5EF4-FFF2-40B4-BE49-F238E27FC236}">
                  <a16:creationId xmlns:a16="http://schemas.microsoft.com/office/drawing/2014/main" id="{302EDBFE-C316-4E4D-806A-5D630DDB09D1}"/>
                </a:ext>
              </a:extLst>
            </p:cNvPr>
            <p:cNvSpPr txBox="1"/>
            <p:nvPr/>
          </p:nvSpPr>
          <p:spPr>
            <a:xfrm>
              <a:off x="6497632" y="4585982"/>
              <a:ext cx="1516401" cy="261140"/>
            </a:xfrm>
            <a:prstGeom prst="rect">
              <a:avLst/>
            </a:prstGeom>
            <a:noFill/>
          </p:spPr>
          <p:txBody>
            <a:bodyPr wrap="square" rtlCol="0">
              <a:spAutoFit/>
            </a:bodyPr>
            <a:lstStyle/>
            <a:p>
              <a:pPr algn="ctr"/>
              <a:r>
                <a:rPr lang="en-US" sz="1200" dirty="0"/>
                <a:t>Application of Machine Learning in Disease Prediction: A Review</a:t>
              </a:r>
              <a:endParaRPr lang="ko-KR" altLang="en-US" sz="1200" dirty="0">
                <a:solidFill>
                  <a:schemeClr val="tx1">
                    <a:lumMod val="75000"/>
                    <a:lumOff val="25000"/>
                  </a:schemeClr>
                </a:solidFill>
              </a:endParaRPr>
            </a:p>
          </p:txBody>
        </p:sp>
      </p:grpSp>
      <p:sp>
        <p:nvSpPr>
          <p:cNvPr id="60" name="TextBox 59">
            <a:extLst>
              <a:ext uri="{FF2B5EF4-FFF2-40B4-BE49-F238E27FC236}">
                <a16:creationId xmlns:a16="http://schemas.microsoft.com/office/drawing/2014/main" id="{35CAE882-1984-4841-A9CD-1FBFD7003BC8}"/>
              </a:ext>
            </a:extLst>
          </p:cNvPr>
          <p:cNvSpPr txBox="1"/>
          <p:nvPr/>
        </p:nvSpPr>
        <p:spPr>
          <a:xfrm>
            <a:off x="2435210" y="3140223"/>
            <a:ext cx="521171"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2019</a:t>
            </a:r>
            <a:endParaRPr lang="ko-KR" altLang="en-US" sz="1200" dirty="0">
              <a:solidFill>
                <a:schemeClr val="tx1">
                  <a:lumMod val="75000"/>
                  <a:lumOff val="25000"/>
                </a:schemeClr>
              </a:solidFill>
            </a:endParaRPr>
          </a:p>
        </p:txBody>
      </p:sp>
      <p:sp>
        <p:nvSpPr>
          <p:cNvPr id="61" name="TextBox 60">
            <a:extLst>
              <a:ext uri="{FF2B5EF4-FFF2-40B4-BE49-F238E27FC236}">
                <a16:creationId xmlns:a16="http://schemas.microsoft.com/office/drawing/2014/main" id="{5549D5F4-2C22-401C-A39F-EA13F76B439F}"/>
              </a:ext>
            </a:extLst>
          </p:cNvPr>
          <p:cNvSpPr txBox="1"/>
          <p:nvPr/>
        </p:nvSpPr>
        <p:spPr>
          <a:xfrm>
            <a:off x="3707073" y="4039051"/>
            <a:ext cx="521171"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2018</a:t>
            </a:r>
            <a:endParaRPr lang="ko-KR" altLang="en-US" sz="1200" dirty="0">
              <a:solidFill>
                <a:schemeClr val="tx1">
                  <a:lumMod val="75000"/>
                  <a:lumOff val="25000"/>
                </a:schemeClr>
              </a:solidFill>
            </a:endParaRPr>
          </a:p>
        </p:txBody>
      </p:sp>
      <p:sp>
        <p:nvSpPr>
          <p:cNvPr id="64" name="TextBox 63">
            <a:extLst>
              <a:ext uri="{FF2B5EF4-FFF2-40B4-BE49-F238E27FC236}">
                <a16:creationId xmlns:a16="http://schemas.microsoft.com/office/drawing/2014/main" id="{72677ECB-CECC-4EA8-B2D1-7ACDD334FB54}"/>
              </a:ext>
            </a:extLst>
          </p:cNvPr>
          <p:cNvSpPr txBox="1"/>
          <p:nvPr/>
        </p:nvSpPr>
        <p:spPr>
          <a:xfrm>
            <a:off x="5255884" y="3128621"/>
            <a:ext cx="521171"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2021</a:t>
            </a:r>
            <a:endParaRPr lang="ko-KR" altLang="en-US" sz="1200" dirty="0">
              <a:solidFill>
                <a:schemeClr val="tx1">
                  <a:lumMod val="75000"/>
                  <a:lumOff val="25000"/>
                </a:schemeClr>
              </a:solidFill>
            </a:endParaRPr>
          </a:p>
        </p:txBody>
      </p:sp>
      <p:sp>
        <p:nvSpPr>
          <p:cNvPr id="65" name="TextBox 64">
            <a:extLst>
              <a:ext uri="{FF2B5EF4-FFF2-40B4-BE49-F238E27FC236}">
                <a16:creationId xmlns:a16="http://schemas.microsoft.com/office/drawing/2014/main" id="{2F5077F9-DC8D-4322-8211-FCDE70189660}"/>
              </a:ext>
            </a:extLst>
          </p:cNvPr>
          <p:cNvSpPr txBox="1"/>
          <p:nvPr/>
        </p:nvSpPr>
        <p:spPr>
          <a:xfrm>
            <a:off x="6809631" y="3983956"/>
            <a:ext cx="521171"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2020</a:t>
            </a:r>
            <a:endParaRPr lang="ko-KR" altLang="en-US" sz="1200" dirty="0">
              <a:solidFill>
                <a:schemeClr val="tx1">
                  <a:lumMod val="75000"/>
                  <a:lumOff val="25000"/>
                </a:schemeClr>
              </a:solidFill>
            </a:endParaRPr>
          </a:p>
        </p:txBody>
      </p:sp>
      <p:sp>
        <p:nvSpPr>
          <p:cNvPr id="66" name="Oval 65">
            <a:extLst>
              <a:ext uri="{FF2B5EF4-FFF2-40B4-BE49-F238E27FC236}">
                <a16:creationId xmlns:a16="http://schemas.microsoft.com/office/drawing/2014/main" id="{C3B2701B-E051-4269-8C5D-DF22D9D57338}"/>
              </a:ext>
            </a:extLst>
          </p:cNvPr>
          <p:cNvSpPr/>
          <p:nvPr/>
        </p:nvSpPr>
        <p:spPr>
          <a:xfrm>
            <a:off x="9278803" y="3226976"/>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67" name="Oval 66">
            <a:extLst>
              <a:ext uri="{FF2B5EF4-FFF2-40B4-BE49-F238E27FC236}">
                <a16:creationId xmlns:a16="http://schemas.microsoft.com/office/drawing/2014/main" id="{BB34B8F3-4B09-4E6B-A284-D5339386B550}"/>
              </a:ext>
            </a:extLst>
          </p:cNvPr>
          <p:cNvSpPr/>
          <p:nvPr/>
        </p:nvSpPr>
        <p:spPr>
          <a:xfrm>
            <a:off x="8245481" y="3439127"/>
            <a:ext cx="496022" cy="4960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69" name="Oval 68">
            <a:extLst>
              <a:ext uri="{FF2B5EF4-FFF2-40B4-BE49-F238E27FC236}">
                <a16:creationId xmlns:a16="http://schemas.microsoft.com/office/drawing/2014/main" id="{1EDFD1BC-BB3F-4111-948C-8FB039909681}"/>
              </a:ext>
            </a:extLst>
          </p:cNvPr>
          <p:cNvSpPr/>
          <p:nvPr/>
        </p:nvSpPr>
        <p:spPr>
          <a:xfrm>
            <a:off x="6811006" y="3423691"/>
            <a:ext cx="496022" cy="4960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0" name="Oval 69">
            <a:extLst>
              <a:ext uri="{FF2B5EF4-FFF2-40B4-BE49-F238E27FC236}">
                <a16:creationId xmlns:a16="http://schemas.microsoft.com/office/drawing/2014/main" id="{99FDB4E0-BEF9-4F5A-AB57-CBCAAD3FBF42}"/>
              </a:ext>
            </a:extLst>
          </p:cNvPr>
          <p:cNvSpPr/>
          <p:nvPr/>
        </p:nvSpPr>
        <p:spPr>
          <a:xfrm>
            <a:off x="3719648" y="3466818"/>
            <a:ext cx="496022" cy="4960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2" name="Oval 71">
            <a:extLst>
              <a:ext uri="{FF2B5EF4-FFF2-40B4-BE49-F238E27FC236}">
                <a16:creationId xmlns:a16="http://schemas.microsoft.com/office/drawing/2014/main" id="{3B836259-F23B-42A9-858B-280F93F11DD6}"/>
              </a:ext>
            </a:extLst>
          </p:cNvPr>
          <p:cNvSpPr/>
          <p:nvPr/>
        </p:nvSpPr>
        <p:spPr>
          <a:xfrm>
            <a:off x="2451888" y="3439701"/>
            <a:ext cx="496022" cy="4960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73" name="TextBox 72">
            <a:extLst>
              <a:ext uri="{FF2B5EF4-FFF2-40B4-BE49-F238E27FC236}">
                <a16:creationId xmlns:a16="http://schemas.microsoft.com/office/drawing/2014/main" id="{9FABD226-BE7C-4A8E-9889-6CF6A199987B}"/>
              </a:ext>
            </a:extLst>
          </p:cNvPr>
          <p:cNvSpPr txBox="1"/>
          <p:nvPr/>
        </p:nvSpPr>
        <p:spPr>
          <a:xfrm>
            <a:off x="9443308" y="3526932"/>
            <a:ext cx="710192" cy="369332"/>
          </a:xfrm>
          <a:prstGeom prst="rect">
            <a:avLst/>
          </a:prstGeom>
          <a:noFill/>
        </p:spPr>
        <p:txBody>
          <a:bodyPr wrap="square" rtlCol="0">
            <a:spAutoFit/>
          </a:bodyPr>
          <a:lstStyle/>
          <a:p>
            <a:pPr algn="ctr"/>
            <a:r>
              <a:rPr lang="en-US" altLang="ko-KR" b="1" dirty="0">
                <a:solidFill>
                  <a:schemeClr val="bg1"/>
                </a:solidFill>
              </a:rPr>
              <a:t>2020</a:t>
            </a:r>
            <a:endParaRPr lang="ko-KR" altLang="en-US" b="1" dirty="0">
              <a:solidFill>
                <a:schemeClr val="bg1"/>
              </a:solidFill>
            </a:endParaRPr>
          </a:p>
        </p:txBody>
      </p:sp>
      <p:cxnSp>
        <p:nvCxnSpPr>
          <p:cNvPr id="80" name="Straight Connector 79">
            <a:extLst>
              <a:ext uri="{FF2B5EF4-FFF2-40B4-BE49-F238E27FC236}">
                <a16:creationId xmlns:a16="http://schemas.microsoft.com/office/drawing/2014/main" id="{EA5839D1-F72E-4F98-B578-82974C22E7BB}"/>
              </a:ext>
            </a:extLst>
          </p:cNvPr>
          <p:cNvCxnSpPr/>
          <p:nvPr/>
        </p:nvCxnSpPr>
        <p:spPr>
          <a:xfrm>
            <a:off x="3932657" y="2900576"/>
            <a:ext cx="0" cy="50405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4C9728B3-2147-4122-BACB-C39FAA05687B}"/>
              </a:ext>
            </a:extLst>
          </p:cNvPr>
          <p:cNvSpPr/>
          <p:nvPr/>
        </p:nvSpPr>
        <p:spPr>
          <a:xfrm>
            <a:off x="5281033" y="3463587"/>
            <a:ext cx="496022" cy="4960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3" name="Picture 2">
            <a:extLst>
              <a:ext uri="{FF2B5EF4-FFF2-40B4-BE49-F238E27FC236}">
                <a16:creationId xmlns:a16="http://schemas.microsoft.com/office/drawing/2014/main" id="{DDCD3A3C-1FA1-4C52-8F39-349770AE49C8}"/>
              </a:ext>
            </a:extLst>
          </p:cNvPr>
          <p:cNvPicPr>
            <a:picLocks noChangeAspect="1"/>
          </p:cNvPicPr>
          <p:nvPr/>
        </p:nvPicPr>
        <p:blipFill>
          <a:blip r:embed="rId2"/>
          <a:stretch>
            <a:fillRect/>
          </a:stretch>
        </p:blipFill>
        <p:spPr>
          <a:xfrm>
            <a:off x="2493137" y="4591964"/>
            <a:ext cx="421809" cy="421809"/>
          </a:xfrm>
          <a:prstGeom prst="rect">
            <a:avLst/>
          </a:prstGeom>
        </p:spPr>
      </p:pic>
      <p:pic>
        <p:nvPicPr>
          <p:cNvPr id="4" name="Picture 3">
            <a:extLst>
              <a:ext uri="{FF2B5EF4-FFF2-40B4-BE49-F238E27FC236}">
                <a16:creationId xmlns:a16="http://schemas.microsoft.com/office/drawing/2014/main" id="{0C8C2A07-EBDF-4319-B4FB-27A6F5B7CD9F}"/>
              </a:ext>
            </a:extLst>
          </p:cNvPr>
          <p:cNvPicPr>
            <a:picLocks noChangeAspect="1"/>
          </p:cNvPicPr>
          <p:nvPr/>
        </p:nvPicPr>
        <p:blipFill>
          <a:blip r:embed="rId3"/>
          <a:stretch>
            <a:fillRect/>
          </a:stretch>
        </p:blipFill>
        <p:spPr>
          <a:xfrm>
            <a:off x="3785129" y="2596540"/>
            <a:ext cx="295056" cy="295056"/>
          </a:xfrm>
          <a:prstGeom prst="rect">
            <a:avLst/>
          </a:prstGeom>
        </p:spPr>
      </p:pic>
      <p:pic>
        <p:nvPicPr>
          <p:cNvPr id="5" name="Picture 4">
            <a:extLst>
              <a:ext uri="{FF2B5EF4-FFF2-40B4-BE49-F238E27FC236}">
                <a16:creationId xmlns:a16="http://schemas.microsoft.com/office/drawing/2014/main" id="{B27B1E8B-2104-41CC-97D6-3B736376053A}"/>
              </a:ext>
            </a:extLst>
          </p:cNvPr>
          <p:cNvPicPr>
            <a:picLocks noChangeAspect="1"/>
          </p:cNvPicPr>
          <p:nvPr/>
        </p:nvPicPr>
        <p:blipFill>
          <a:blip r:embed="rId4"/>
          <a:stretch>
            <a:fillRect/>
          </a:stretch>
        </p:blipFill>
        <p:spPr>
          <a:xfrm>
            <a:off x="5316128" y="4586546"/>
            <a:ext cx="466870" cy="421808"/>
          </a:xfrm>
          <a:prstGeom prst="rect">
            <a:avLst/>
          </a:prstGeom>
        </p:spPr>
      </p:pic>
      <p:grpSp>
        <p:nvGrpSpPr>
          <p:cNvPr id="82" name="Group 81">
            <a:extLst>
              <a:ext uri="{FF2B5EF4-FFF2-40B4-BE49-F238E27FC236}">
                <a16:creationId xmlns:a16="http://schemas.microsoft.com/office/drawing/2014/main" id="{5398BDEF-894C-4AAE-AEDB-2E025B6BFEA0}"/>
              </a:ext>
            </a:extLst>
          </p:cNvPr>
          <p:cNvGrpSpPr/>
          <p:nvPr/>
        </p:nvGrpSpPr>
        <p:grpSpPr>
          <a:xfrm>
            <a:off x="4131818" y="5031266"/>
            <a:ext cx="2942338" cy="1129398"/>
            <a:chOff x="927189" y="5097719"/>
            <a:chExt cx="2149040" cy="639698"/>
          </a:xfrm>
        </p:grpSpPr>
        <p:sp>
          <p:nvSpPr>
            <p:cNvPr id="83" name="TextBox 82">
              <a:extLst>
                <a:ext uri="{FF2B5EF4-FFF2-40B4-BE49-F238E27FC236}">
                  <a16:creationId xmlns:a16="http://schemas.microsoft.com/office/drawing/2014/main" id="{00E6A1CC-33FD-4A21-985A-0BB4F7BD926D}"/>
                </a:ext>
              </a:extLst>
            </p:cNvPr>
            <p:cNvSpPr txBox="1"/>
            <p:nvPr/>
          </p:nvSpPr>
          <p:spPr>
            <a:xfrm>
              <a:off x="1107955" y="5371331"/>
              <a:ext cx="1709467" cy="366086"/>
            </a:xfrm>
            <a:prstGeom prst="rect">
              <a:avLst/>
            </a:prstGeom>
            <a:noFill/>
          </p:spPr>
          <p:txBody>
            <a:bodyPr wrap="square" rtlCol="0">
              <a:spAutoFit/>
            </a:bodyPr>
            <a:lstStyle/>
            <a:p>
              <a:pPr algn="ctr"/>
              <a:r>
                <a:rPr lang="en-US" sz="1200" dirty="0"/>
                <a:t>Early Detection of Parkinson's Disease Using Machine Learning Techniques</a:t>
              </a:r>
              <a:endParaRPr lang="ko-KR" altLang="en-US" sz="1200" dirty="0">
                <a:solidFill>
                  <a:schemeClr val="tx1">
                    <a:lumMod val="75000"/>
                    <a:lumOff val="25000"/>
                  </a:schemeClr>
                </a:solidFill>
              </a:endParaRPr>
            </a:p>
          </p:txBody>
        </p:sp>
        <p:sp>
          <p:nvSpPr>
            <p:cNvPr id="84" name="TextBox 83">
              <a:extLst>
                <a:ext uri="{FF2B5EF4-FFF2-40B4-BE49-F238E27FC236}">
                  <a16:creationId xmlns:a16="http://schemas.microsoft.com/office/drawing/2014/main" id="{A60DD05C-4084-416B-9610-2487EF7A95EE}"/>
                </a:ext>
              </a:extLst>
            </p:cNvPr>
            <p:cNvSpPr txBox="1"/>
            <p:nvPr/>
          </p:nvSpPr>
          <p:spPr>
            <a:xfrm>
              <a:off x="927189" y="5097719"/>
              <a:ext cx="2149040" cy="366086"/>
            </a:xfrm>
            <a:prstGeom prst="rect">
              <a:avLst/>
            </a:prstGeom>
            <a:noFill/>
          </p:spPr>
          <p:txBody>
            <a:bodyPr wrap="square" rtlCol="0">
              <a:spAutoFit/>
            </a:bodyPr>
            <a:lstStyle/>
            <a:p>
              <a:pPr algn="ctr"/>
              <a:r>
                <a:rPr lang="en-IN" sz="1200" b="1" dirty="0">
                  <a:latin typeface="Times New Roman" panose="02020603050405020304" pitchFamily="18" charset="0"/>
                  <a:cs typeface="Times New Roman" panose="02020603050405020304" pitchFamily="18" charset="0"/>
                </a:rPr>
                <a:t>Auth: </a:t>
              </a:r>
              <a:r>
                <a:rPr lang="en-IN" sz="1200" b="1" dirty="0"/>
                <a:t>Robert Garcia, </a:t>
              </a:r>
            </a:p>
            <a:p>
              <a:pPr algn="ctr"/>
              <a:r>
                <a:rPr lang="en-IN" sz="1200" b="1" dirty="0"/>
                <a:t>Amanda Martinez </a:t>
              </a:r>
            </a:p>
            <a:p>
              <a:pPr algn="ctr"/>
              <a:r>
                <a:rPr lang="en-IN" sz="1200" b="1" dirty="0"/>
                <a:t> </a:t>
              </a:r>
              <a:endParaRPr lang="ko-KR" altLang="en-US" sz="1200" b="1" dirty="0">
                <a:solidFill>
                  <a:schemeClr val="tx1">
                    <a:lumMod val="75000"/>
                    <a:lumOff val="25000"/>
                  </a:schemeClr>
                </a:solidFill>
              </a:endParaRPr>
            </a:p>
          </p:txBody>
        </p:sp>
      </p:grpSp>
      <p:pic>
        <p:nvPicPr>
          <p:cNvPr id="8" name="Picture 7">
            <a:extLst>
              <a:ext uri="{FF2B5EF4-FFF2-40B4-BE49-F238E27FC236}">
                <a16:creationId xmlns:a16="http://schemas.microsoft.com/office/drawing/2014/main" id="{8DB502B1-6298-4443-9273-F89DED982D74}"/>
              </a:ext>
            </a:extLst>
          </p:cNvPr>
          <p:cNvPicPr>
            <a:picLocks noChangeAspect="1"/>
          </p:cNvPicPr>
          <p:nvPr/>
        </p:nvPicPr>
        <p:blipFill>
          <a:blip r:embed="rId5"/>
          <a:stretch>
            <a:fillRect/>
          </a:stretch>
        </p:blipFill>
        <p:spPr>
          <a:xfrm>
            <a:off x="8352258" y="4560341"/>
            <a:ext cx="474218" cy="474218"/>
          </a:xfrm>
          <a:prstGeom prst="rect">
            <a:avLst/>
          </a:prstGeom>
        </p:spPr>
      </p:pic>
      <p:sp>
        <p:nvSpPr>
          <p:cNvPr id="85" name="TextBox 84">
            <a:extLst>
              <a:ext uri="{FF2B5EF4-FFF2-40B4-BE49-F238E27FC236}">
                <a16:creationId xmlns:a16="http://schemas.microsoft.com/office/drawing/2014/main" id="{8337EE8B-167D-4FA0-9ECD-74940065296F}"/>
              </a:ext>
            </a:extLst>
          </p:cNvPr>
          <p:cNvSpPr txBox="1"/>
          <p:nvPr/>
        </p:nvSpPr>
        <p:spPr>
          <a:xfrm>
            <a:off x="8238302" y="3014105"/>
            <a:ext cx="521171"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2019</a:t>
            </a:r>
            <a:endParaRPr lang="ko-KR" altLang="en-US" sz="1200" dirty="0">
              <a:solidFill>
                <a:schemeClr val="tx1">
                  <a:lumMod val="75000"/>
                  <a:lumOff val="25000"/>
                </a:schemeClr>
              </a:solidFill>
            </a:endParaRPr>
          </a:p>
        </p:txBody>
      </p:sp>
      <p:cxnSp>
        <p:nvCxnSpPr>
          <p:cNvPr id="86" name="Straight Connector 85">
            <a:extLst>
              <a:ext uri="{FF2B5EF4-FFF2-40B4-BE49-F238E27FC236}">
                <a16:creationId xmlns:a16="http://schemas.microsoft.com/office/drawing/2014/main" id="{9F9777DE-1AD6-4737-9B0E-E04ABAE11E8F}"/>
              </a:ext>
            </a:extLst>
          </p:cNvPr>
          <p:cNvCxnSpPr/>
          <p:nvPr/>
        </p:nvCxnSpPr>
        <p:spPr>
          <a:xfrm flipH="1" flipV="1">
            <a:off x="8491294" y="3969803"/>
            <a:ext cx="4143" cy="504056"/>
          </a:xfrm>
          <a:prstGeom prst="line">
            <a:avLst/>
          </a:prstGeom>
          <a:ln>
            <a:solidFill>
              <a:schemeClr val="bg1">
                <a:lumMod val="65000"/>
              </a:schemeClr>
            </a:solidFill>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87" name="Freeform 9">
            <a:extLst>
              <a:ext uri="{FF2B5EF4-FFF2-40B4-BE49-F238E27FC236}">
                <a16:creationId xmlns:a16="http://schemas.microsoft.com/office/drawing/2014/main" id="{6EE4BCCF-2628-49E1-BAD1-7913D5776ED0}"/>
              </a:ext>
            </a:extLst>
          </p:cNvPr>
          <p:cNvSpPr>
            <a:spLocks/>
          </p:cNvSpPr>
          <p:nvPr/>
        </p:nvSpPr>
        <p:spPr bwMode="auto">
          <a:xfrm>
            <a:off x="6841672" y="2517289"/>
            <a:ext cx="410945" cy="321679"/>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3090339-C1AA-4975-90A5-A4953259C7E5}"/>
              </a:ext>
            </a:extLst>
          </p:cNvPr>
          <p:cNvSpPr/>
          <p:nvPr/>
        </p:nvSpPr>
        <p:spPr>
          <a:xfrm>
            <a:off x="7469977" y="2294161"/>
            <a:ext cx="1995678" cy="199567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944F83B-3485-445F-86E9-57F8DCA1CC2B}"/>
              </a:ext>
            </a:extLst>
          </p:cNvPr>
          <p:cNvSpPr/>
          <p:nvPr/>
        </p:nvSpPr>
        <p:spPr>
          <a:xfrm>
            <a:off x="9642657" y="2289717"/>
            <a:ext cx="1995678" cy="1995678"/>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442CD5-E887-4BC0-A447-2C9BD87CCF6D}"/>
              </a:ext>
            </a:extLst>
          </p:cNvPr>
          <p:cNvSpPr txBox="1"/>
          <p:nvPr/>
        </p:nvSpPr>
        <p:spPr>
          <a:xfrm>
            <a:off x="6703724" y="557574"/>
            <a:ext cx="4708692"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mj-lt"/>
                <a:cs typeface="Arial" pitchFamily="34" charset="0"/>
              </a:rPr>
              <a:t>Speci</a:t>
            </a:r>
            <a:r>
              <a:rPr lang="en-US" altLang="ko-KR" sz="5400" dirty="0">
                <a:solidFill>
                  <a:schemeClr val="accent1"/>
                </a:solidFill>
                <a:latin typeface="+mj-lt"/>
                <a:cs typeface="Arial" pitchFamily="34" charset="0"/>
              </a:rPr>
              <a:t>fica</a:t>
            </a:r>
            <a:r>
              <a:rPr lang="en-US" altLang="ko-KR" sz="5400" dirty="0">
                <a:solidFill>
                  <a:schemeClr val="tx1">
                    <a:lumMod val="85000"/>
                    <a:lumOff val="15000"/>
                  </a:schemeClr>
                </a:solidFill>
                <a:latin typeface="+mj-lt"/>
                <a:cs typeface="Arial" pitchFamily="34" charset="0"/>
              </a:rPr>
              <a:t>tions</a:t>
            </a:r>
            <a:endParaRPr lang="ko-KR" altLang="en-US" sz="5400" dirty="0">
              <a:solidFill>
                <a:schemeClr val="tx1">
                  <a:lumMod val="85000"/>
                  <a:lumOff val="15000"/>
                </a:schemeClr>
              </a:solidFill>
              <a:latin typeface="+mj-lt"/>
              <a:cs typeface="Arial" pitchFamily="34" charset="0"/>
            </a:endParaRPr>
          </a:p>
        </p:txBody>
      </p:sp>
      <p:sp>
        <p:nvSpPr>
          <p:cNvPr id="47" name="Oval 46">
            <a:extLst>
              <a:ext uri="{FF2B5EF4-FFF2-40B4-BE49-F238E27FC236}">
                <a16:creationId xmlns:a16="http://schemas.microsoft.com/office/drawing/2014/main" id="{9427D5F4-FE97-41E9-A2E1-D0241151FFF0}"/>
              </a:ext>
            </a:extLst>
          </p:cNvPr>
          <p:cNvSpPr/>
          <p:nvPr/>
        </p:nvSpPr>
        <p:spPr>
          <a:xfrm>
            <a:off x="5297297" y="2298605"/>
            <a:ext cx="1995678" cy="19956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1">
            <a:extLst>
              <a:ext uri="{FF2B5EF4-FFF2-40B4-BE49-F238E27FC236}">
                <a16:creationId xmlns:a16="http://schemas.microsoft.com/office/drawing/2014/main" id="{FC9F040F-337D-4301-B119-F0FF4FBAE78F}"/>
              </a:ext>
            </a:extLst>
          </p:cNvPr>
          <p:cNvGrpSpPr/>
          <p:nvPr/>
        </p:nvGrpSpPr>
        <p:grpSpPr>
          <a:xfrm>
            <a:off x="5342984" y="4574257"/>
            <a:ext cx="1903563" cy="2018631"/>
            <a:chOff x="2677898" y="3822139"/>
            <a:chExt cx="1903563" cy="1551077"/>
          </a:xfrm>
        </p:grpSpPr>
        <p:sp>
          <p:nvSpPr>
            <p:cNvPr id="9" name="Text Placeholder 3">
              <a:extLst>
                <a:ext uri="{FF2B5EF4-FFF2-40B4-BE49-F238E27FC236}">
                  <a16:creationId xmlns:a16="http://schemas.microsoft.com/office/drawing/2014/main" id="{B8DAF5C0-51EF-40F9-A02B-31BF7822BCE5}"/>
                </a:ext>
              </a:extLst>
            </p:cNvPr>
            <p:cNvSpPr txBox="1">
              <a:spLocks/>
            </p:cNvSpPr>
            <p:nvPr/>
          </p:nvSpPr>
          <p:spPr>
            <a:xfrm>
              <a:off x="2724327"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1400" b="1" dirty="0"/>
                <a:t>Hardware</a:t>
              </a:r>
              <a:endParaRPr lang="en-US" altLang="ko-KR" sz="1400" b="1" dirty="0">
                <a:latin typeface="Arial" pitchFamily="34" charset="0"/>
                <a:cs typeface="Arial" pitchFamily="34" charset="0"/>
              </a:endParaRPr>
            </a:p>
          </p:txBody>
        </p:sp>
        <p:sp>
          <p:nvSpPr>
            <p:cNvPr id="10" name="TextBox 9">
              <a:extLst>
                <a:ext uri="{FF2B5EF4-FFF2-40B4-BE49-F238E27FC236}">
                  <a16:creationId xmlns:a16="http://schemas.microsoft.com/office/drawing/2014/main" id="{8D72BA6E-74BB-4688-8A62-81E65D827717}"/>
                </a:ext>
              </a:extLst>
            </p:cNvPr>
            <p:cNvSpPr txBox="1"/>
            <p:nvPr/>
          </p:nvSpPr>
          <p:spPr>
            <a:xfrm>
              <a:off x="2677898" y="4542219"/>
              <a:ext cx="1903563" cy="830997"/>
            </a:xfrm>
            <a:prstGeom prst="rect">
              <a:avLst/>
            </a:prstGeom>
            <a:noFill/>
          </p:spPr>
          <p:txBody>
            <a:bodyPr wrap="square" rtlCol="0">
              <a:spAutoFit/>
            </a:bodyPr>
            <a:lstStyle/>
            <a:p>
              <a:pPr marL="171450" indent="-171450">
                <a:buFont typeface="Arial" panose="020B0604020202020204" pitchFamily="34" charset="0"/>
                <a:buChar char="•"/>
              </a:pPr>
              <a:r>
                <a:rPr lang="pt-BR" sz="1200" b="1" dirty="0"/>
                <a:t>Processor</a:t>
              </a:r>
              <a:r>
                <a:rPr lang="pt-BR" sz="1200" dirty="0"/>
                <a:t> : Core 13/15/17  </a:t>
              </a:r>
            </a:p>
            <a:p>
              <a:pPr marL="171450" indent="-171450">
                <a:buFont typeface="Arial" panose="020B0604020202020204" pitchFamily="34" charset="0"/>
                <a:buChar char="•"/>
              </a:pPr>
              <a:r>
                <a:rPr lang="pt-BR" sz="1200" b="1" dirty="0"/>
                <a:t>Ram</a:t>
              </a:r>
              <a:r>
                <a:rPr lang="pt-BR" sz="1200" dirty="0"/>
                <a:t> : 2-4 GB </a:t>
              </a:r>
            </a:p>
            <a:p>
              <a:pPr marL="171450" indent="-171450">
                <a:buFont typeface="Arial" panose="020B0604020202020204" pitchFamily="34" charset="0"/>
                <a:buChar char="•"/>
              </a:pPr>
              <a:r>
                <a:rPr lang="pt-BR" sz="1200" dirty="0"/>
                <a:t> </a:t>
              </a:r>
              <a:r>
                <a:rPr lang="pt-BR" sz="1200" b="1" dirty="0"/>
                <a:t>HDD</a:t>
              </a:r>
              <a:r>
                <a:rPr lang="pt-BR" sz="1200" dirty="0"/>
                <a:t> : 500 MB </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1045E4A7-B5EB-4BAB-8F0F-4039009D2F2B}"/>
                </a:ext>
              </a:extLst>
            </p:cNvPr>
            <p:cNvSpPr txBox="1"/>
            <p:nvPr/>
          </p:nvSpPr>
          <p:spPr>
            <a:xfrm>
              <a:off x="2724326" y="4194826"/>
              <a:ext cx="1811450" cy="276999"/>
            </a:xfrm>
            <a:prstGeom prst="rect">
              <a:avLst/>
            </a:prstGeom>
            <a:noFill/>
          </p:spPr>
          <p:txBody>
            <a:bodyPr wrap="square" lIns="90000" rIns="108000" rtlCol="0">
              <a:spAutoFit/>
            </a:bodyPr>
            <a:lstStyle/>
            <a:p>
              <a:pPr algn="ctr"/>
              <a:r>
                <a:rPr lang="en-US" altLang="ko-KR" sz="1200" b="1" dirty="0">
                  <a:solidFill>
                    <a:schemeClr val="accent1"/>
                  </a:solidFill>
                  <a:latin typeface="Arial" pitchFamily="34" charset="0"/>
                  <a:cs typeface="Arial" pitchFamily="34" charset="0"/>
                </a:rPr>
                <a:t>Specification</a:t>
              </a:r>
              <a:endParaRPr lang="ko-KR" altLang="en-US" sz="1200" b="1" dirty="0">
                <a:solidFill>
                  <a:schemeClr val="accent1"/>
                </a:solidFill>
                <a:latin typeface="Arial" pitchFamily="34" charset="0"/>
                <a:cs typeface="Arial" pitchFamily="34" charset="0"/>
              </a:endParaRPr>
            </a:p>
          </p:txBody>
        </p:sp>
      </p:grpSp>
      <p:grpSp>
        <p:nvGrpSpPr>
          <p:cNvPr id="12" name="Group 45">
            <a:extLst>
              <a:ext uri="{FF2B5EF4-FFF2-40B4-BE49-F238E27FC236}">
                <a16:creationId xmlns:a16="http://schemas.microsoft.com/office/drawing/2014/main" id="{E7E21B63-9688-4AEE-9EB9-49E9E68AD3C7}"/>
              </a:ext>
            </a:extLst>
          </p:cNvPr>
          <p:cNvGrpSpPr/>
          <p:nvPr/>
        </p:nvGrpSpPr>
        <p:grpSpPr>
          <a:xfrm>
            <a:off x="7559564" y="4574257"/>
            <a:ext cx="1831453" cy="2018631"/>
            <a:chOff x="4700113" y="3822139"/>
            <a:chExt cx="1831453" cy="1551077"/>
          </a:xfrm>
        </p:grpSpPr>
        <p:sp>
          <p:nvSpPr>
            <p:cNvPr id="13" name="Text Placeholder 3">
              <a:extLst>
                <a:ext uri="{FF2B5EF4-FFF2-40B4-BE49-F238E27FC236}">
                  <a16:creationId xmlns:a16="http://schemas.microsoft.com/office/drawing/2014/main" id="{996A59D2-DDD7-4C6E-ABB7-E3486AAA9BE9}"/>
                </a:ext>
              </a:extLst>
            </p:cNvPr>
            <p:cNvSpPr txBox="1">
              <a:spLocks/>
            </p:cNvSpPr>
            <p:nvPr/>
          </p:nvSpPr>
          <p:spPr>
            <a:xfrm>
              <a:off x="4710115"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latin typeface="Arial" pitchFamily="34" charset="0"/>
                  <a:cs typeface="Arial" pitchFamily="34" charset="0"/>
                </a:rPr>
                <a:t>Software </a:t>
              </a:r>
            </a:p>
          </p:txBody>
        </p:sp>
        <p:sp>
          <p:nvSpPr>
            <p:cNvPr id="14" name="TextBox 13">
              <a:extLst>
                <a:ext uri="{FF2B5EF4-FFF2-40B4-BE49-F238E27FC236}">
                  <a16:creationId xmlns:a16="http://schemas.microsoft.com/office/drawing/2014/main" id="{6361D5C5-C27A-47BB-864D-4F915C6A38E8}"/>
                </a:ext>
              </a:extLst>
            </p:cNvPr>
            <p:cNvSpPr txBox="1"/>
            <p:nvPr/>
          </p:nvSpPr>
          <p:spPr>
            <a:xfrm>
              <a:off x="4700113" y="4542219"/>
              <a:ext cx="1831453" cy="830997"/>
            </a:xfrm>
            <a:prstGeom prst="rect">
              <a:avLst/>
            </a:prstGeom>
            <a:noFill/>
          </p:spPr>
          <p:txBody>
            <a:bodyPr wrap="square" rtlCol="0">
              <a:spAutoFit/>
            </a:bodyPr>
            <a:lstStyle/>
            <a:p>
              <a:pPr marL="171450" indent="-171450">
                <a:buFont typeface="Arial" panose="020B0604020202020204" pitchFamily="34" charset="0"/>
                <a:buChar char="•"/>
              </a:pPr>
              <a:r>
                <a:rPr lang="en-IN" sz="1200" b="1" dirty="0"/>
                <a:t>Platform</a:t>
              </a:r>
              <a:r>
                <a:rPr lang="en-IN" sz="1200" dirty="0"/>
                <a:t> : Windows XP/7/8/10 </a:t>
              </a:r>
            </a:p>
            <a:p>
              <a:pPr marL="171450" indent="-171450">
                <a:buFont typeface="Arial" panose="020B0604020202020204" pitchFamily="34" charset="0"/>
                <a:buChar char="•"/>
              </a:pPr>
              <a:r>
                <a:rPr lang="en-IN" sz="1200" b="1" dirty="0"/>
                <a:t>Coding Language </a:t>
              </a:r>
              <a:r>
                <a:rPr lang="en-IN" sz="1200" dirty="0"/>
                <a:t>: Python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4F5630F7-156E-452B-BF05-274C6E8B8102}"/>
                </a:ext>
              </a:extLst>
            </p:cNvPr>
            <p:cNvSpPr txBox="1"/>
            <p:nvPr/>
          </p:nvSpPr>
          <p:spPr>
            <a:xfrm>
              <a:off x="4710114" y="4194826"/>
              <a:ext cx="1811450" cy="276999"/>
            </a:xfrm>
            <a:prstGeom prst="rect">
              <a:avLst/>
            </a:prstGeom>
            <a:noFill/>
          </p:spPr>
          <p:txBody>
            <a:bodyPr wrap="square" lIns="90000" rIns="108000" rtlCol="0">
              <a:spAutoFit/>
            </a:bodyPr>
            <a:lstStyle/>
            <a:p>
              <a:pPr algn="ctr"/>
              <a:r>
                <a:rPr lang="en-US" altLang="ko-KR" sz="1200" b="1" dirty="0">
                  <a:solidFill>
                    <a:schemeClr val="accent1"/>
                  </a:solidFill>
                  <a:latin typeface="Arial" pitchFamily="34" charset="0"/>
                  <a:cs typeface="Arial" pitchFamily="34" charset="0"/>
                </a:rPr>
                <a:t>Specification</a:t>
              </a:r>
              <a:endParaRPr lang="ko-KR" altLang="en-US" sz="1200" b="1" dirty="0">
                <a:solidFill>
                  <a:schemeClr val="accent1"/>
                </a:solidFill>
                <a:latin typeface="Arial" pitchFamily="34" charset="0"/>
                <a:cs typeface="Arial" pitchFamily="34" charset="0"/>
              </a:endParaRPr>
            </a:p>
          </p:txBody>
        </p:sp>
      </p:grpSp>
      <p:grpSp>
        <p:nvGrpSpPr>
          <p:cNvPr id="16" name="Group 33">
            <a:extLst>
              <a:ext uri="{FF2B5EF4-FFF2-40B4-BE49-F238E27FC236}">
                <a16:creationId xmlns:a16="http://schemas.microsoft.com/office/drawing/2014/main" id="{3AE7E102-4342-4091-9546-06C75E3BF27C}"/>
              </a:ext>
            </a:extLst>
          </p:cNvPr>
          <p:cNvGrpSpPr/>
          <p:nvPr/>
        </p:nvGrpSpPr>
        <p:grpSpPr>
          <a:xfrm>
            <a:off x="9739717" y="4567788"/>
            <a:ext cx="1831453" cy="2290212"/>
            <a:chOff x="6665706" y="3822139"/>
            <a:chExt cx="1831453" cy="1920409"/>
          </a:xfrm>
        </p:grpSpPr>
        <p:sp>
          <p:nvSpPr>
            <p:cNvPr id="17" name="Text Placeholder 3">
              <a:extLst>
                <a:ext uri="{FF2B5EF4-FFF2-40B4-BE49-F238E27FC236}">
                  <a16:creationId xmlns:a16="http://schemas.microsoft.com/office/drawing/2014/main" id="{443F05B2-F4D9-4754-97CC-CC7BAF6E8DEA}"/>
                </a:ext>
              </a:extLst>
            </p:cNvPr>
            <p:cNvSpPr txBox="1">
              <a:spLocks/>
            </p:cNvSpPr>
            <p:nvPr/>
          </p:nvSpPr>
          <p:spPr>
            <a:xfrm>
              <a:off x="6675708"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latin typeface="Arial" pitchFamily="34" charset="0"/>
                  <a:cs typeface="Arial" pitchFamily="34" charset="0"/>
                </a:rPr>
                <a:t>Python Tool</a:t>
              </a:r>
            </a:p>
          </p:txBody>
        </p:sp>
        <p:sp>
          <p:nvSpPr>
            <p:cNvPr id="18" name="TextBox 17">
              <a:extLst>
                <a:ext uri="{FF2B5EF4-FFF2-40B4-BE49-F238E27FC236}">
                  <a16:creationId xmlns:a16="http://schemas.microsoft.com/office/drawing/2014/main" id="{F61D88F1-FADF-477B-8DD6-EF3BCBB24502}"/>
                </a:ext>
              </a:extLst>
            </p:cNvPr>
            <p:cNvSpPr txBox="1"/>
            <p:nvPr/>
          </p:nvSpPr>
          <p:spPr>
            <a:xfrm>
              <a:off x="6665706" y="4542219"/>
              <a:ext cx="1831453" cy="1200329"/>
            </a:xfrm>
            <a:prstGeom prst="rect">
              <a:avLst/>
            </a:prstGeom>
            <a:noFill/>
          </p:spPr>
          <p:txBody>
            <a:bodyPr wrap="square" rtlCol="0">
              <a:spAutoFit/>
            </a:bodyPr>
            <a:lstStyle/>
            <a:p>
              <a:pPr marL="171450" indent="-171450">
                <a:buFont typeface="Arial" panose="020B0604020202020204" pitchFamily="34" charset="0"/>
                <a:buChar char="•"/>
              </a:pPr>
              <a:r>
                <a:rPr lang="en-IN" sz="1200" dirty="0"/>
                <a:t>Numpy = 1.21.4 </a:t>
              </a:r>
            </a:p>
            <a:p>
              <a:pPr marL="171450" indent="-171450">
                <a:buFont typeface="Arial" panose="020B0604020202020204" pitchFamily="34" charset="0"/>
                <a:buChar char="•"/>
              </a:pPr>
              <a:r>
                <a:rPr lang="en-IN" sz="1200" dirty="0"/>
                <a:t>Pickle-</a:t>
              </a:r>
              <a:r>
                <a:rPr lang="en-IN" sz="1200" dirty="0" err="1"/>
                <a:t>mixin</a:t>
              </a:r>
              <a:r>
                <a:rPr lang="en-IN" sz="1200" dirty="0"/>
                <a:t> = 1.0.2 </a:t>
              </a:r>
            </a:p>
            <a:p>
              <a:pPr marL="171450" indent="-171450">
                <a:buFont typeface="Arial" panose="020B0604020202020204" pitchFamily="34" charset="0"/>
                <a:buChar char="•"/>
              </a:pPr>
              <a:r>
                <a:rPr lang="en-IN" sz="1200" dirty="0"/>
                <a:t> </a:t>
              </a:r>
              <a:r>
                <a:rPr lang="en-IN" sz="1200" dirty="0" err="1"/>
                <a:t>Scikit</a:t>
              </a:r>
              <a:r>
                <a:rPr lang="en-IN" sz="1200" dirty="0"/>
                <a:t>-learn = 1.0.1  </a:t>
              </a:r>
            </a:p>
            <a:p>
              <a:pPr marL="171450" indent="-171450">
                <a:buFont typeface="Arial" panose="020B0604020202020204" pitchFamily="34" charset="0"/>
                <a:buChar char="•"/>
              </a:pPr>
              <a:r>
                <a:rPr lang="en-IN" sz="1200" dirty="0"/>
                <a:t>Streamlit = 1.2.0 </a:t>
              </a:r>
            </a:p>
            <a:p>
              <a:pPr marL="171450" indent="-171450">
                <a:buFont typeface="Arial" panose="020B0604020202020204" pitchFamily="34" charset="0"/>
                <a:buChar char="•"/>
              </a:pPr>
              <a:r>
                <a:rPr lang="en-IN" sz="1200" dirty="0"/>
                <a:t>Streamlit-option-menu = 0.3.2</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D2682809-8790-4E1B-9680-D747629D82C9}"/>
                </a:ext>
              </a:extLst>
            </p:cNvPr>
            <p:cNvSpPr txBox="1"/>
            <p:nvPr/>
          </p:nvSpPr>
          <p:spPr>
            <a:xfrm>
              <a:off x="6675707" y="4194826"/>
              <a:ext cx="1811450" cy="276999"/>
            </a:xfrm>
            <a:prstGeom prst="rect">
              <a:avLst/>
            </a:prstGeom>
            <a:noFill/>
          </p:spPr>
          <p:txBody>
            <a:bodyPr wrap="square" lIns="90000" rIns="108000" rtlCol="0">
              <a:spAutoFit/>
            </a:bodyPr>
            <a:lstStyle/>
            <a:p>
              <a:pPr algn="ctr"/>
              <a:r>
                <a:rPr lang="en-US" altLang="ko-KR" sz="1200" b="1" dirty="0">
                  <a:solidFill>
                    <a:schemeClr val="accent1"/>
                  </a:solidFill>
                  <a:latin typeface="Arial" pitchFamily="34" charset="0"/>
                  <a:cs typeface="Arial" pitchFamily="34" charset="0"/>
                </a:rPr>
                <a:t>Specification</a:t>
              </a:r>
              <a:endParaRPr lang="ko-KR" altLang="en-US" sz="1200" b="1" dirty="0">
                <a:solidFill>
                  <a:schemeClr val="accent1"/>
                </a:solidFill>
                <a:latin typeface="Arial" pitchFamily="34" charset="0"/>
                <a:cs typeface="Arial" pitchFamily="34" charset="0"/>
              </a:endParaRPr>
            </a:p>
          </p:txBody>
        </p:sp>
      </p:grpSp>
      <p:sp>
        <p:nvSpPr>
          <p:cNvPr id="20" name="Cross 43">
            <a:extLst>
              <a:ext uri="{FF2B5EF4-FFF2-40B4-BE49-F238E27FC236}">
                <a16:creationId xmlns:a16="http://schemas.microsoft.com/office/drawing/2014/main" id="{DD9BDFB8-1A18-4296-B2D0-1E01374C5116}"/>
              </a:ext>
            </a:extLst>
          </p:cNvPr>
          <p:cNvSpPr/>
          <p:nvPr/>
        </p:nvSpPr>
        <p:spPr>
          <a:xfrm>
            <a:off x="6703724" y="3566000"/>
            <a:ext cx="792088" cy="792088"/>
          </a:xfrm>
          <a:prstGeom prst="plus">
            <a:avLst>
              <a:gd name="adj" fmla="val 305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Cross 47">
            <a:extLst>
              <a:ext uri="{FF2B5EF4-FFF2-40B4-BE49-F238E27FC236}">
                <a16:creationId xmlns:a16="http://schemas.microsoft.com/office/drawing/2014/main" id="{79885D9C-D719-4EB5-B818-73190CD37A51}"/>
              </a:ext>
            </a:extLst>
          </p:cNvPr>
          <p:cNvSpPr/>
          <p:nvPr/>
        </p:nvSpPr>
        <p:spPr>
          <a:xfrm>
            <a:off x="8817983" y="3560000"/>
            <a:ext cx="792088" cy="792088"/>
          </a:xfrm>
          <a:prstGeom prst="plus">
            <a:avLst>
              <a:gd name="adj" fmla="val 305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Freeform 99">
            <a:extLst>
              <a:ext uri="{FF2B5EF4-FFF2-40B4-BE49-F238E27FC236}">
                <a16:creationId xmlns:a16="http://schemas.microsoft.com/office/drawing/2014/main" id="{48988A8D-B398-4147-B648-599BB20E3619}"/>
              </a:ext>
            </a:extLst>
          </p:cNvPr>
          <p:cNvSpPr>
            <a:spLocks noChangeAspect="1"/>
          </p:cNvSpPr>
          <p:nvPr/>
        </p:nvSpPr>
        <p:spPr>
          <a:xfrm>
            <a:off x="9070527" y="3790779"/>
            <a:ext cx="264162" cy="330530"/>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Cross 49">
            <a:extLst>
              <a:ext uri="{FF2B5EF4-FFF2-40B4-BE49-F238E27FC236}">
                <a16:creationId xmlns:a16="http://schemas.microsoft.com/office/drawing/2014/main" id="{387B7309-5EA3-460B-B65E-082CE8C2E65E}"/>
              </a:ext>
            </a:extLst>
          </p:cNvPr>
          <p:cNvSpPr/>
          <p:nvPr/>
        </p:nvSpPr>
        <p:spPr>
          <a:xfrm>
            <a:off x="11165449" y="3560000"/>
            <a:ext cx="792088" cy="792088"/>
          </a:xfrm>
          <a:prstGeom prst="plus">
            <a:avLst>
              <a:gd name="adj" fmla="val 3054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Freeform 97">
            <a:extLst>
              <a:ext uri="{FF2B5EF4-FFF2-40B4-BE49-F238E27FC236}">
                <a16:creationId xmlns:a16="http://schemas.microsoft.com/office/drawing/2014/main" id="{80DB50DB-B121-491D-8D44-B6ED3696AADE}"/>
              </a:ext>
            </a:extLst>
          </p:cNvPr>
          <p:cNvSpPr>
            <a:spLocks noChangeAspect="1"/>
          </p:cNvSpPr>
          <p:nvPr/>
        </p:nvSpPr>
        <p:spPr>
          <a:xfrm>
            <a:off x="11340885" y="3798867"/>
            <a:ext cx="420675" cy="314355"/>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icture Placeholder 3">
            <a:extLst>
              <a:ext uri="{FF2B5EF4-FFF2-40B4-BE49-F238E27FC236}">
                <a16:creationId xmlns:a16="http://schemas.microsoft.com/office/drawing/2014/main" id="{AEA4ED55-FAD3-4369-BBD2-8C14245A992D}"/>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4213BB6D-5E13-40C7-BA09-D34942ABF46B}"/>
              </a:ext>
            </a:extLst>
          </p:cNvPr>
          <p:cNvSpPr>
            <a:spLocks noGrp="1"/>
          </p:cNvSpPr>
          <p:nvPr>
            <p:ph type="pic" sz="quarter" idx="12"/>
          </p:nvPr>
        </p:nvSpPr>
        <p:spPr/>
      </p:sp>
      <p:sp>
        <p:nvSpPr>
          <p:cNvPr id="27" name="Picture Placeholder 26">
            <a:extLst>
              <a:ext uri="{FF2B5EF4-FFF2-40B4-BE49-F238E27FC236}">
                <a16:creationId xmlns:a16="http://schemas.microsoft.com/office/drawing/2014/main" id="{63C46203-61EB-44CE-9F9F-BB61C96EF93C}"/>
              </a:ext>
            </a:extLst>
          </p:cNvPr>
          <p:cNvSpPr>
            <a:spLocks noGrp="1"/>
          </p:cNvSpPr>
          <p:nvPr>
            <p:ph type="pic" sz="quarter" idx="13"/>
          </p:nvPr>
        </p:nvSpPr>
        <p:spPr/>
      </p:sp>
      <p:pic>
        <p:nvPicPr>
          <p:cNvPr id="5" name="Picture 4">
            <a:extLst>
              <a:ext uri="{FF2B5EF4-FFF2-40B4-BE49-F238E27FC236}">
                <a16:creationId xmlns:a16="http://schemas.microsoft.com/office/drawing/2014/main" id="{DCDB476C-4805-4F72-926D-06986AA6C2CD}"/>
              </a:ext>
            </a:extLst>
          </p:cNvPr>
          <p:cNvPicPr>
            <a:picLocks noChangeAspect="1"/>
          </p:cNvPicPr>
          <p:nvPr/>
        </p:nvPicPr>
        <p:blipFill>
          <a:blip r:embed="rId2"/>
          <a:stretch>
            <a:fillRect/>
          </a:stretch>
        </p:blipFill>
        <p:spPr>
          <a:xfrm>
            <a:off x="5747614" y="2897604"/>
            <a:ext cx="1094304" cy="1094304"/>
          </a:xfrm>
          <a:prstGeom prst="rect">
            <a:avLst/>
          </a:prstGeom>
        </p:spPr>
      </p:pic>
      <p:pic>
        <p:nvPicPr>
          <p:cNvPr id="26" name="Picture 25">
            <a:extLst>
              <a:ext uri="{FF2B5EF4-FFF2-40B4-BE49-F238E27FC236}">
                <a16:creationId xmlns:a16="http://schemas.microsoft.com/office/drawing/2014/main" id="{B1909428-4DD6-469E-8A38-C01DB04659D3}"/>
              </a:ext>
            </a:extLst>
          </p:cNvPr>
          <p:cNvPicPr>
            <a:picLocks noChangeAspect="1"/>
          </p:cNvPicPr>
          <p:nvPr/>
        </p:nvPicPr>
        <p:blipFill>
          <a:blip r:embed="rId3"/>
          <a:stretch>
            <a:fillRect/>
          </a:stretch>
        </p:blipFill>
        <p:spPr>
          <a:xfrm>
            <a:off x="7823299" y="2658518"/>
            <a:ext cx="1333390" cy="1333390"/>
          </a:xfrm>
          <a:prstGeom prst="rect">
            <a:avLst/>
          </a:prstGeom>
        </p:spPr>
      </p:pic>
      <p:pic>
        <p:nvPicPr>
          <p:cNvPr id="28" name="Picture 27">
            <a:extLst>
              <a:ext uri="{FF2B5EF4-FFF2-40B4-BE49-F238E27FC236}">
                <a16:creationId xmlns:a16="http://schemas.microsoft.com/office/drawing/2014/main" id="{6791E6C5-7BF9-4D85-A5D4-A90D5A74A689}"/>
              </a:ext>
            </a:extLst>
          </p:cNvPr>
          <p:cNvPicPr>
            <a:picLocks noChangeAspect="1"/>
          </p:cNvPicPr>
          <p:nvPr/>
        </p:nvPicPr>
        <p:blipFill>
          <a:blip r:embed="rId4"/>
          <a:stretch>
            <a:fillRect/>
          </a:stretch>
        </p:blipFill>
        <p:spPr>
          <a:xfrm>
            <a:off x="9920229" y="2682880"/>
            <a:ext cx="1447918" cy="1447918"/>
          </a:xfrm>
          <a:prstGeom prst="rect">
            <a:avLst/>
          </a:prstGeom>
        </p:spPr>
      </p:pic>
    </p:spTree>
    <p:extLst>
      <p:ext uri="{BB962C8B-B14F-4D97-AF65-F5344CB8AC3E}">
        <p14:creationId xmlns:p14="http://schemas.microsoft.com/office/powerpoint/2010/main" val="367452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Sy</a:t>
            </a:r>
            <a:r>
              <a:rPr lang="en-US" dirty="0">
                <a:solidFill>
                  <a:schemeClr val="accent1"/>
                </a:solidFill>
              </a:rPr>
              <a:t>ste</a:t>
            </a:r>
            <a:r>
              <a:rPr lang="en-US" dirty="0"/>
              <a:t>m A</a:t>
            </a:r>
            <a:r>
              <a:rPr lang="en-US" dirty="0">
                <a:solidFill>
                  <a:schemeClr val="accent1"/>
                </a:solidFill>
              </a:rPr>
              <a:t>rchi</a:t>
            </a:r>
            <a:r>
              <a:rPr lang="en-US" dirty="0"/>
              <a:t>tec</a:t>
            </a:r>
            <a:r>
              <a:rPr lang="en-US" dirty="0">
                <a:solidFill>
                  <a:schemeClr val="accent1"/>
                </a:solidFill>
              </a:rPr>
              <a:t>tur</a:t>
            </a:r>
            <a:r>
              <a:rPr lang="en-US" dirty="0"/>
              <a:t>e</a:t>
            </a:r>
          </a:p>
        </p:txBody>
      </p:sp>
      <p:sp>
        <p:nvSpPr>
          <p:cNvPr id="3" name="Oval 2">
            <a:extLst>
              <a:ext uri="{FF2B5EF4-FFF2-40B4-BE49-F238E27FC236}">
                <a16:creationId xmlns:a16="http://schemas.microsoft.com/office/drawing/2014/main" id="{14AC1D12-1C92-4C5D-9810-9C6916092C56}"/>
              </a:ext>
            </a:extLst>
          </p:cNvPr>
          <p:cNvSpPr/>
          <p:nvPr/>
        </p:nvSpPr>
        <p:spPr>
          <a:xfrm>
            <a:off x="9782344" y="3130884"/>
            <a:ext cx="1152000" cy="11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Block Arc 3">
            <a:extLst>
              <a:ext uri="{FF2B5EF4-FFF2-40B4-BE49-F238E27FC236}">
                <a16:creationId xmlns:a16="http://schemas.microsoft.com/office/drawing/2014/main" id="{7A247BB3-90F7-4D37-BAF5-37B7376CEAFC}"/>
              </a:ext>
            </a:extLst>
          </p:cNvPr>
          <p:cNvSpPr/>
          <p:nvPr/>
        </p:nvSpPr>
        <p:spPr>
          <a:xfrm rot="5400000">
            <a:off x="2774244" y="2421556"/>
            <a:ext cx="914400" cy="914400"/>
          </a:xfrm>
          <a:prstGeom prst="blockArc">
            <a:avLst>
              <a:gd name="adj1" fmla="val 16153352"/>
              <a:gd name="adj2" fmla="val 50347"/>
              <a:gd name="adj3" fmla="val 13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a:extLst>
              <a:ext uri="{FF2B5EF4-FFF2-40B4-BE49-F238E27FC236}">
                <a16:creationId xmlns:a16="http://schemas.microsoft.com/office/drawing/2014/main" id="{C3CE3154-2AA2-493C-AF85-FBB53E6E2B3A}"/>
              </a:ext>
            </a:extLst>
          </p:cNvPr>
          <p:cNvSpPr/>
          <p:nvPr/>
        </p:nvSpPr>
        <p:spPr>
          <a:xfrm>
            <a:off x="0" y="3209330"/>
            <a:ext cx="3244331" cy="1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Isosceles Triangle 5">
            <a:extLst>
              <a:ext uri="{FF2B5EF4-FFF2-40B4-BE49-F238E27FC236}">
                <a16:creationId xmlns:a16="http://schemas.microsoft.com/office/drawing/2014/main" id="{F7FD9923-22B2-45B8-BAE8-A9CE653E2C84}"/>
              </a:ext>
            </a:extLst>
          </p:cNvPr>
          <p:cNvSpPr/>
          <p:nvPr/>
        </p:nvSpPr>
        <p:spPr>
          <a:xfrm>
            <a:off x="3497470" y="2659620"/>
            <a:ext cx="258081" cy="2224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Block Arc 6">
            <a:extLst>
              <a:ext uri="{FF2B5EF4-FFF2-40B4-BE49-F238E27FC236}">
                <a16:creationId xmlns:a16="http://schemas.microsoft.com/office/drawing/2014/main" id="{840E6539-60F1-4285-9D32-35C7B674D863}"/>
              </a:ext>
            </a:extLst>
          </p:cNvPr>
          <p:cNvSpPr/>
          <p:nvPr/>
        </p:nvSpPr>
        <p:spPr>
          <a:xfrm rot="5400000">
            <a:off x="5382527" y="2573956"/>
            <a:ext cx="914400" cy="914400"/>
          </a:xfrm>
          <a:prstGeom prst="blockArc">
            <a:avLst>
              <a:gd name="adj1" fmla="val 16184359"/>
              <a:gd name="adj2" fmla="val 164567"/>
              <a:gd name="adj3" fmla="val 139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Rectangle 7">
            <a:extLst>
              <a:ext uri="{FF2B5EF4-FFF2-40B4-BE49-F238E27FC236}">
                <a16:creationId xmlns:a16="http://schemas.microsoft.com/office/drawing/2014/main" id="{24019D32-6FF6-47F5-9BB7-30AFA82E7F9C}"/>
              </a:ext>
            </a:extLst>
          </p:cNvPr>
          <p:cNvSpPr/>
          <p:nvPr/>
        </p:nvSpPr>
        <p:spPr>
          <a:xfrm>
            <a:off x="-1" y="3361730"/>
            <a:ext cx="5841305"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5A163A25-0953-43D6-A70A-8280F6D044D6}"/>
              </a:ext>
            </a:extLst>
          </p:cNvPr>
          <p:cNvSpPr/>
          <p:nvPr/>
        </p:nvSpPr>
        <p:spPr>
          <a:xfrm rot="16200000">
            <a:off x="6151759" y="2898858"/>
            <a:ext cx="166037"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Isosceles Triangle 9">
            <a:extLst>
              <a:ext uri="{FF2B5EF4-FFF2-40B4-BE49-F238E27FC236}">
                <a16:creationId xmlns:a16="http://schemas.microsoft.com/office/drawing/2014/main" id="{612B519F-1849-4F58-8BFB-B124A0CA2F35}"/>
              </a:ext>
            </a:extLst>
          </p:cNvPr>
          <p:cNvSpPr/>
          <p:nvPr/>
        </p:nvSpPr>
        <p:spPr>
          <a:xfrm>
            <a:off x="6108454" y="2670402"/>
            <a:ext cx="258081" cy="2224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Block Arc 10">
            <a:extLst>
              <a:ext uri="{FF2B5EF4-FFF2-40B4-BE49-F238E27FC236}">
                <a16:creationId xmlns:a16="http://schemas.microsoft.com/office/drawing/2014/main" id="{16B1B03B-C8C8-45D0-8E35-EF21560EFDD1}"/>
              </a:ext>
            </a:extLst>
          </p:cNvPr>
          <p:cNvSpPr/>
          <p:nvPr/>
        </p:nvSpPr>
        <p:spPr>
          <a:xfrm rot="5400000">
            <a:off x="8043376" y="2726356"/>
            <a:ext cx="914400" cy="914400"/>
          </a:xfrm>
          <a:prstGeom prst="blockArc">
            <a:avLst>
              <a:gd name="adj1" fmla="val 16260309"/>
              <a:gd name="adj2" fmla="val 21515221"/>
              <a:gd name="adj3" fmla="val 139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ectangle 11">
            <a:extLst>
              <a:ext uri="{FF2B5EF4-FFF2-40B4-BE49-F238E27FC236}">
                <a16:creationId xmlns:a16="http://schemas.microsoft.com/office/drawing/2014/main" id="{EA1BC025-EC65-40BB-9F83-DA4161348935}"/>
              </a:ext>
            </a:extLst>
          </p:cNvPr>
          <p:cNvSpPr/>
          <p:nvPr/>
        </p:nvSpPr>
        <p:spPr>
          <a:xfrm>
            <a:off x="1" y="3514130"/>
            <a:ext cx="8542848"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2F68C005-C9CF-4521-922F-306E1AEB03B3}"/>
              </a:ext>
            </a:extLst>
          </p:cNvPr>
          <p:cNvSpPr/>
          <p:nvPr/>
        </p:nvSpPr>
        <p:spPr>
          <a:xfrm rot="16200000">
            <a:off x="8733580" y="2981878"/>
            <a:ext cx="327314"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Isosceles Triangle 13">
            <a:extLst>
              <a:ext uri="{FF2B5EF4-FFF2-40B4-BE49-F238E27FC236}">
                <a16:creationId xmlns:a16="http://schemas.microsoft.com/office/drawing/2014/main" id="{7972CA9C-9C00-49DE-84A7-0E659A921543}"/>
              </a:ext>
            </a:extLst>
          </p:cNvPr>
          <p:cNvSpPr/>
          <p:nvPr/>
        </p:nvSpPr>
        <p:spPr>
          <a:xfrm>
            <a:off x="8768197" y="2670402"/>
            <a:ext cx="258081" cy="22248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E58C570C-709D-4981-9F84-7000FAAED45C}"/>
              </a:ext>
            </a:extLst>
          </p:cNvPr>
          <p:cNvSpPr/>
          <p:nvPr/>
        </p:nvSpPr>
        <p:spPr>
          <a:xfrm>
            <a:off x="1" y="3671036"/>
            <a:ext cx="9514847" cy="1266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Isosceles Triangle 15">
            <a:extLst>
              <a:ext uri="{FF2B5EF4-FFF2-40B4-BE49-F238E27FC236}">
                <a16:creationId xmlns:a16="http://schemas.microsoft.com/office/drawing/2014/main" id="{DC4706D6-CA66-4FC7-82C9-656B41C18590}"/>
              </a:ext>
            </a:extLst>
          </p:cNvPr>
          <p:cNvSpPr/>
          <p:nvPr/>
        </p:nvSpPr>
        <p:spPr>
          <a:xfrm rot="5400000">
            <a:off x="9464417" y="3623106"/>
            <a:ext cx="258081" cy="22248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950B73BB-D817-4E83-AE0B-59882CF7487F}"/>
              </a:ext>
            </a:extLst>
          </p:cNvPr>
          <p:cNvSpPr/>
          <p:nvPr/>
        </p:nvSpPr>
        <p:spPr>
          <a:xfrm rot="16200000" flipV="1">
            <a:off x="8048815" y="3825684"/>
            <a:ext cx="914400" cy="914400"/>
          </a:xfrm>
          <a:prstGeom prst="blockArc">
            <a:avLst>
              <a:gd name="adj1" fmla="val 16260309"/>
              <a:gd name="adj2" fmla="val 110065"/>
              <a:gd name="adj3" fmla="val 1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Rectangle 17">
            <a:extLst>
              <a:ext uri="{FF2B5EF4-FFF2-40B4-BE49-F238E27FC236}">
                <a16:creationId xmlns:a16="http://schemas.microsoft.com/office/drawing/2014/main" id="{E5F7DAEB-B95F-417C-A145-72863966A31B}"/>
              </a:ext>
            </a:extLst>
          </p:cNvPr>
          <p:cNvSpPr/>
          <p:nvPr/>
        </p:nvSpPr>
        <p:spPr>
          <a:xfrm flipV="1">
            <a:off x="1" y="3825684"/>
            <a:ext cx="8506848"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C00EBB67-BDBB-49E2-A683-D44B88688DD2}"/>
              </a:ext>
            </a:extLst>
          </p:cNvPr>
          <p:cNvSpPr/>
          <p:nvPr/>
        </p:nvSpPr>
        <p:spPr>
          <a:xfrm rot="16200000">
            <a:off x="8733580" y="4360514"/>
            <a:ext cx="327314"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Isosceles Triangle 19">
            <a:extLst>
              <a:ext uri="{FF2B5EF4-FFF2-40B4-BE49-F238E27FC236}">
                <a16:creationId xmlns:a16="http://schemas.microsoft.com/office/drawing/2014/main" id="{E62AF393-6237-4931-904B-A9A49725B2B3}"/>
              </a:ext>
            </a:extLst>
          </p:cNvPr>
          <p:cNvSpPr/>
          <p:nvPr/>
        </p:nvSpPr>
        <p:spPr>
          <a:xfrm rot="10800000">
            <a:off x="8768197" y="4575809"/>
            <a:ext cx="258081" cy="22248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Block Arc 20">
            <a:extLst>
              <a:ext uri="{FF2B5EF4-FFF2-40B4-BE49-F238E27FC236}">
                <a16:creationId xmlns:a16="http://schemas.microsoft.com/office/drawing/2014/main" id="{E81BBE1B-853F-483A-8514-0C5C36313F43}"/>
              </a:ext>
            </a:extLst>
          </p:cNvPr>
          <p:cNvSpPr/>
          <p:nvPr/>
        </p:nvSpPr>
        <p:spPr>
          <a:xfrm rot="16200000" flipV="1">
            <a:off x="5383690" y="3983019"/>
            <a:ext cx="914400" cy="914400"/>
          </a:xfrm>
          <a:prstGeom prst="blockArc">
            <a:avLst>
              <a:gd name="adj1" fmla="val 16184359"/>
              <a:gd name="adj2" fmla="val 164567"/>
              <a:gd name="adj3" fmla="val 139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Rectangle 21">
            <a:extLst>
              <a:ext uri="{FF2B5EF4-FFF2-40B4-BE49-F238E27FC236}">
                <a16:creationId xmlns:a16="http://schemas.microsoft.com/office/drawing/2014/main" id="{F48B61D7-F645-4765-BFC2-7FC6244D9276}"/>
              </a:ext>
            </a:extLst>
          </p:cNvPr>
          <p:cNvSpPr/>
          <p:nvPr/>
        </p:nvSpPr>
        <p:spPr>
          <a:xfrm flipV="1">
            <a:off x="-1" y="3983020"/>
            <a:ext cx="5841305"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3FF28F2E-04DB-4729-96BA-6041CC56AA47}"/>
              </a:ext>
            </a:extLst>
          </p:cNvPr>
          <p:cNvSpPr/>
          <p:nvPr/>
        </p:nvSpPr>
        <p:spPr>
          <a:xfrm rot="16200000">
            <a:off x="6158776" y="4442672"/>
            <a:ext cx="152002"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Isosceles Triangle 23">
            <a:extLst>
              <a:ext uri="{FF2B5EF4-FFF2-40B4-BE49-F238E27FC236}">
                <a16:creationId xmlns:a16="http://schemas.microsoft.com/office/drawing/2014/main" id="{E33017D6-0039-405A-B8FB-F840E4602690}"/>
              </a:ext>
            </a:extLst>
          </p:cNvPr>
          <p:cNvSpPr/>
          <p:nvPr/>
        </p:nvSpPr>
        <p:spPr>
          <a:xfrm rot="10800000">
            <a:off x="6115132" y="4582041"/>
            <a:ext cx="258081" cy="2224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Block Arc 24">
            <a:extLst>
              <a:ext uri="{FF2B5EF4-FFF2-40B4-BE49-F238E27FC236}">
                <a16:creationId xmlns:a16="http://schemas.microsoft.com/office/drawing/2014/main" id="{A16044D1-A9B3-41CE-8CD8-60CDDE9FEA13}"/>
              </a:ext>
            </a:extLst>
          </p:cNvPr>
          <p:cNvSpPr/>
          <p:nvPr/>
        </p:nvSpPr>
        <p:spPr>
          <a:xfrm rot="16200000" flipV="1">
            <a:off x="2774244" y="4142038"/>
            <a:ext cx="914400" cy="914400"/>
          </a:xfrm>
          <a:prstGeom prst="blockArc">
            <a:avLst>
              <a:gd name="adj1" fmla="val 16153352"/>
              <a:gd name="adj2" fmla="val 21526963"/>
              <a:gd name="adj3" fmla="val 138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ectangle 25">
            <a:extLst>
              <a:ext uri="{FF2B5EF4-FFF2-40B4-BE49-F238E27FC236}">
                <a16:creationId xmlns:a16="http://schemas.microsoft.com/office/drawing/2014/main" id="{2246EB35-88A0-4882-9546-20236BF54AA1}"/>
              </a:ext>
            </a:extLst>
          </p:cNvPr>
          <p:cNvSpPr/>
          <p:nvPr/>
        </p:nvSpPr>
        <p:spPr>
          <a:xfrm flipV="1">
            <a:off x="1" y="4142038"/>
            <a:ext cx="3244331" cy="1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7FDF5CC5-7C84-43B5-8B4C-1DAFEAA80ABD}"/>
              </a:ext>
            </a:extLst>
          </p:cNvPr>
          <p:cNvSpPr/>
          <p:nvPr/>
        </p:nvSpPr>
        <p:spPr>
          <a:xfrm rot="10800000">
            <a:off x="3497470" y="4581986"/>
            <a:ext cx="258081" cy="2224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4" name="Group 33">
            <a:extLst>
              <a:ext uri="{FF2B5EF4-FFF2-40B4-BE49-F238E27FC236}">
                <a16:creationId xmlns:a16="http://schemas.microsoft.com/office/drawing/2014/main" id="{1978DF63-AA07-4701-9712-9FA1BF3E7DE8}"/>
              </a:ext>
            </a:extLst>
          </p:cNvPr>
          <p:cNvGrpSpPr/>
          <p:nvPr/>
        </p:nvGrpSpPr>
        <p:grpSpPr>
          <a:xfrm>
            <a:off x="10681045" y="3194202"/>
            <a:ext cx="1618872" cy="953667"/>
            <a:chOff x="1389067" y="3627386"/>
            <a:chExt cx="1837900" cy="820652"/>
          </a:xfrm>
        </p:grpSpPr>
        <p:sp>
          <p:nvSpPr>
            <p:cNvPr id="35" name="TextBox 34">
              <a:extLst>
                <a:ext uri="{FF2B5EF4-FFF2-40B4-BE49-F238E27FC236}">
                  <a16:creationId xmlns:a16="http://schemas.microsoft.com/office/drawing/2014/main" id="{760117C3-9BFD-4C1F-967C-950EEFED02B4}"/>
                </a:ext>
              </a:extLst>
            </p:cNvPr>
            <p:cNvSpPr txBox="1"/>
            <p:nvPr/>
          </p:nvSpPr>
          <p:spPr>
            <a:xfrm>
              <a:off x="1389067" y="3627386"/>
              <a:ext cx="1591542" cy="646331"/>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SVM</a:t>
              </a:r>
            </a:p>
            <a:p>
              <a:pPr algn="ctr"/>
              <a:r>
                <a:rPr lang="en-US" altLang="ko-KR" b="1" dirty="0">
                  <a:solidFill>
                    <a:schemeClr val="tx1">
                      <a:lumMod val="75000"/>
                      <a:lumOff val="25000"/>
                    </a:schemeClr>
                  </a:solidFill>
                  <a:cs typeface="Arial" pitchFamily="34" charset="0"/>
                </a:rPr>
                <a:t> </a:t>
              </a:r>
              <a:endParaRPr lang="ko-KR" altLang="en-US"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2ACF1A24-1DAB-442D-8BDF-FB9E826F3701}"/>
                </a:ext>
              </a:extLst>
            </p:cNvPr>
            <p:cNvSpPr txBox="1"/>
            <p:nvPr/>
          </p:nvSpPr>
          <p:spPr>
            <a:xfrm>
              <a:off x="1635425" y="3860827"/>
              <a:ext cx="1591542" cy="587211"/>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a:t>
              </a:r>
              <a:r>
                <a:rPr lang="en-US" altLang="ko-KR" sz="1400" dirty="0">
                  <a:solidFill>
                    <a:schemeClr val="tx1">
                      <a:lumMod val="75000"/>
                      <a:lumOff val="25000"/>
                    </a:schemeClr>
                  </a:solidFill>
                  <a:cs typeface="Arial" pitchFamily="34" charset="0"/>
                </a:rPr>
                <a:t>upport </a:t>
              </a:r>
              <a:r>
                <a:rPr lang="en-US" altLang="ko-KR" sz="1400" b="1" dirty="0">
                  <a:solidFill>
                    <a:schemeClr val="tx1">
                      <a:lumMod val="75000"/>
                      <a:lumOff val="25000"/>
                    </a:schemeClr>
                  </a:solidFill>
                  <a:cs typeface="Arial" pitchFamily="34" charset="0"/>
                </a:rPr>
                <a:t>V</a:t>
              </a:r>
              <a:r>
                <a:rPr lang="en-US" altLang="ko-KR" sz="1400" dirty="0">
                  <a:solidFill>
                    <a:schemeClr val="tx1">
                      <a:lumMod val="75000"/>
                      <a:lumOff val="25000"/>
                    </a:schemeClr>
                  </a:solidFill>
                  <a:cs typeface="Arial" pitchFamily="34" charset="0"/>
                </a:rPr>
                <a:t>ector </a:t>
              </a:r>
              <a:r>
                <a:rPr lang="en-US" altLang="ko-KR" sz="1400" b="1" dirty="0">
                  <a:solidFill>
                    <a:schemeClr val="tx1">
                      <a:lumMod val="75000"/>
                      <a:lumOff val="25000"/>
                    </a:schemeClr>
                  </a:solidFill>
                  <a:cs typeface="Arial" pitchFamily="34" charset="0"/>
                </a:rPr>
                <a:t>M</a:t>
              </a:r>
              <a:r>
                <a:rPr lang="en-US" altLang="ko-KR" sz="1400" dirty="0">
                  <a:solidFill>
                    <a:schemeClr val="tx1">
                      <a:lumMod val="75000"/>
                      <a:lumOff val="25000"/>
                    </a:schemeClr>
                  </a:solidFill>
                  <a:cs typeface="Arial" pitchFamily="34" charset="0"/>
                </a:rPr>
                <a:t>achine </a:t>
              </a:r>
              <a:r>
                <a:rPr lang="en-US" altLang="ko-KR" sz="1400" b="1" dirty="0">
                  <a:solidFill>
                    <a:schemeClr val="tx1">
                      <a:lumMod val="75000"/>
                      <a:lumOff val="25000"/>
                    </a:schemeClr>
                  </a:solidFill>
                  <a:cs typeface="Arial" pitchFamily="34" charset="0"/>
                </a:rPr>
                <a:t>A</a:t>
              </a:r>
              <a:r>
                <a:rPr lang="en-US" altLang="ko-KR" sz="1400" dirty="0">
                  <a:solidFill>
                    <a:schemeClr val="tx1">
                      <a:lumMod val="75000"/>
                      <a:lumOff val="25000"/>
                    </a:schemeClr>
                  </a:solidFill>
                  <a:cs typeface="Arial" pitchFamily="34" charset="0"/>
                </a:rPr>
                <a:t>rchitecture</a:t>
              </a:r>
              <a:endParaRPr lang="ko-KR" altLang="en-US" sz="1400" dirty="0">
                <a:solidFill>
                  <a:schemeClr val="tx1">
                    <a:lumMod val="75000"/>
                    <a:lumOff val="25000"/>
                  </a:schemeClr>
                </a:solidFill>
                <a:cs typeface="Arial" pitchFamily="34" charset="0"/>
              </a:endParaRPr>
            </a:p>
          </p:txBody>
        </p:sp>
      </p:grpSp>
      <p:sp>
        <p:nvSpPr>
          <p:cNvPr id="55" name="Heart 17">
            <a:extLst>
              <a:ext uri="{FF2B5EF4-FFF2-40B4-BE49-F238E27FC236}">
                <a16:creationId xmlns:a16="http://schemas.microsoft.com/office/drawing/2014/main" id="{ABFAE241-BFC1-468E-84DC-2AC7040B28ED}"/>
              </a:ext>
            </a:extLst>
          </p:cNvPr>
          <p:cNvSpPr/>
          <p:nvPr/>
        </p:nvSpPr>
        <p:spPr>
          <a:xfrm>
            <a:off x="10072242" y="3481792"/>
            <a:ext cx="572203" cy="56102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ounded Rectangle 25">
            <a:extLst>
              <a:ext uri="{FF2B5EF4-FFF2-40B4-BE49-F238E27FC236}">
                <a16:creationId xmlns:a16="http://schemas.microsoft.com/office/drawing/2014/main" id="{E09B2009-6002-4E17-BF1D-98DF4AED1BA7}"/>
              </a:ext>
            </a:extLst>
          </p:cNvPr>
          <p:cNvSpPr/>
          <p:nvPr/>
        </p:nvSpPr>
        <p:spPr>
          <a:xfrm>
            <a:off x="3429438" y="5176149"/>
            <a:ext cx="338160" cy="284999"/>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Chord 32">
            <a:extLst>
              <a:ext uri="{FF2B5EF4-FFF2-40B4-BE49-F238E27FC236}">
                <a16:creationId xmlns:a16="http://schemas.microsoft.com/office/drawing/2014/main" id="{E3906276-CC00-4C5E-B226-D4AF77078C1A}"/>
              </a:ext>
            </a:extLst>
          </p:cNvPr>
          <p:cNvSpPr/>
          <p:nvPr/>
        </p:nvSpPr>
        <p:spPr>
          <a:xfrm>
            <a:off x="3417390" y="1975350"/>
            <a:ext cx="338160" cy="33519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Rounded Rectangle 40">
            <a:extLst>
              <a:ext uri="{FF2B5EF4-FFF2-40B4-BE49-F238E27FC236}">
                <a16:creationId xmlns:a16="http://schemas.microsoft.com/office/drawing/2014/main" id="{0D894458-2CD1-4404-A7BF-06CAD3A15E01}"/>
              </a:ext>
            </a:extLst>
          </p:cNvPr>
          <p:cNvSpPr/>
          <p:nvPr/>
        </p:nvSpPr>
        <p:spPr>
          <a:xfrm rot="2942052">
            <a:off x="6097794" y="1993663"/>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9" name="Rounded Rectangle 17">
            <a:extLst>
              <a:ext uri="{FF2B5EF4-FFF2-40B4-BE49-F238E27FC236}">
                <a16:creationId xmlns:a16="http://schemas.microsoft.com/office/drawing/2014/main" id="{20EA0F4A-C35C-4253-847D-6B1E89692830}"/>
              </a:ext>
            </a:extLst>
          </p:cNvPr>
          <p:cNvSpPr>
            <a:spLocks noChangeAspect="1"/>
          </p:cNvSpPr>
          <p:nvPr/>
        </p:nvSpPr>
        <p:spPr>
          <a:xfrm>
            <a:off x="8800016" y="1947245"/>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0" name="Oval 25">
            <a:extLst>
              <a:ext uri="{FF2B5EF4-FFF2-40B4-BE49-F238E27FC236}">
                <a16:creationId xmlns:a16="http://schemas.microsoft.com/office/drawing/2014/main" id="{37F9AF64-B768-4439-80B8-08FCC480E295}"/>
              </a:ext>
            </a:extLst>
          </p:cNvPr>
          <p:cNvSpPr>
            <a:spLocks noChangeAspect="1"/>
          </p:cNvSpPr>
          <p:nvPr/>
        </p:nvSpPr>
        <p:spPr>
          <a:xfrm>
            <a:off x="8733392" y="5130209"/>
            <a:ext cx="359510" cy="36000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Trapezoid 28">
            <a:extLst>
              <a:ext uri="{FF2B5EF4-FFF2-40B4-BE49-F238E27FC236}">
                <a16:creationId xmlns:a16="http://schemas.microsoft.com/office/drawing/2014/main" id="{F953D6D0-4618-4648-A672-BAD38F4DB667}"/>
              </a:ext>
            </a:extLst>
          </p:cNvPr>
          <p:cNvSpPr>
            <a:spLocks noChangeAspect="1"/>
          </p:cNvSpPr>
          <p:nvPr/>
        </p:nvSpPr>
        <p:spPr>
          <a:xfrm>
            <a:off x="6105406" y="5097816"/>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63" name="Picture 62">
            <a:extLst>
              <a:ext uri="{FF2B5EF4-FFF2-40B4-BE49-F238E27FC236}">
                <a16:creationId xmlns:a16="http://schemas.microsoft.com/office/drawing/2014/main" id="{6365074B-BEF3-4D0E-9E2B-49366907A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692" y="1422155"/>
            <a:ext cx="7808937" cy="4497762"/>
          </a:xfrm>
          <a:prstGeom prst="rect">
            <a:avLst/>
          </a:prstGeom>
        </p:spPr>
      </p:pic>
    </p:spTree>
    <p:extLst>
      <p:ext uri="{BB962C8B-B14F-4D97-AF65-F5344CB8AC3E}">
        <p14:creationId xmlns:p14="http://schemas.microsoft.com/office/powerpoint/2010/main" val="221461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4">
            <a:extLst>
              <a:ext uri="{FF2B5EF4-FFF2-40B4-BE49-F238E27FC236}">
                <a16:creationId xmlns:a16="http://schemas.microsoft.com/office/drawing/2014/main" id="{0E4F4C91-3293-4A5E-856A-38D3B160C1C9}"/>
              </a:ext>
            </a:extLst>
          </p:cNvPr>
          <p:cNvSpPr/>
          <p:nvPr/>
        </p:nvSpPr>
        <p:spPr>
          <a:xfrm>
            <a:off x="8672933" y="4722998"/>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5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 name="Freeform 53">
            <a:extLst>
              <a:ext uri="{FF2B5EF4-FFF2-40B4-BE49-F238E27FC236}">
                <a16:creationId xmlns:a16="http://schemas.microsoft.com/office/drawing/2014/main" id="{F4CD60AB-468B-4218-8A0A-0481CE1C2BA1}"/>
              </a:ext>
            </a:extLst>
          </p:cNvPr>
          <p:cNvSpPr/>
          <p:nvPr/>
        </p:nvSpPr>
        <p:spPr>
          <a:xfrm>
            <a:off x="8716893" y="367940"/>
            <a:ext cx="2346298" cy="1304925"/>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638300"/>
              <a:gd name="connsiteY0" fmla="*/ 685800 h 1304925"/>
              <a:gd name="connsiteX1" fmla="*/ 0 w 1638300"/>
              <a:gd name="connsiteY1" fmla="*/ 1304925 h 1304925"/>
              <a:gd name="connsiteX2" fmla="*/ 0 w 1638300"/>
              <a:gd name="connsiteY2" fmla="*/ 704850 h 1304925"/>
              <a:gd name="connsiteX3" fmla="*/ 1638300 w 1638300"/>
              <a:gd name="connsiteY3" fmla="*/ 0 h 1304925"/>
              <a:gd name="connsiteX4" fmla="*/ 1562100 w 1638300"/>
              <a:gd name="connsiteY4" fmla="*/ 685800 h 1304925"/>
              <a:gd name="connsiteX0" fmla="*/ 1562100 w 1638300"/>
              <a:gd name="connsiteY0" fmla="*/ 685800 h 1304925"/>
              <a:gd name="connsiteX1" fmla="*/ 0 w 1638300"/>
              <a:gd name="connsiteY1" fmla="*/ 1304925 h 1304925"/>
              <a:gd name="connsiteX2" fmla="*/ 0 w 1638300"/>
              <a:gd name="connsiteY2" fmla="*/ 704850 h 1304925"/>
              <a:gd name="connsiteX3" fmla="*/ 1638300 w 1638300"/>
              <a:gd name="connsiteY3" fmla="*/ 0 h 1304925"/>
              <a:gd name="connsiteX4" fmla="*/ 1562100 w 1638300"/>
              <a:gd name="connsiteY4" fmla="*/ 68580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66675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66675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 name="connsiteX0" fmla="*/ 1609725 w 1638300"/>
              <a:gd name="connsiteY0" fmla="*/ 723900 h 1304925"/>
              <a:gd name="connsiteX1" fmla="*/ 0 w 1638300"/>
              <a:gd name="connsiteY1" fmla="*/ 1304925 h 1304925"/>
              <a:gd name="connsiteX2" fmla="*/ 0 w 1638300"/>
              <a:gd name="connsiteY2" fmla="*/ 704850 h 1304925"/>
              <a:gd name="connsiteX3" fmla="*/ 1638300 w 1638300"/>
              <a:gd name="connsiteY3" fmla="*/ 0 h 1304925"/>
              <a:gd name="connsiteX4" fmla="*/ 1609725 w 1638300"/>
              <a:gd name="connsiteY4" fmla="*/ 723900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0" h="1304925">
                <a:moveTo>
                  <a:pt x="1609725" y="723900"/>
                </a:moveTo>
                <a:cubicBezTo>
                  <a:pt x="1089025" y="990600"/>
                  <a:pt x="539750" y="1095375"/>
                  <a:pt x="0" y="1304925"/>
                </a:cubicBezTo>
                <a:lnTo>
                  <a:pt x="0" y="704850"/>
                </a:lnTo>
                <a:cubicBezTo>
                  <a:pt x="349250" y="508000"/>
                  <a:pt x="1498600" y="225425"/>
                  <a:pt x="1638300" y="0"/>
                </a:cubicBezTo>
                <a:cubicBezTo>
                  <a:pt x="1628775" y="222250"/>
                  <a:pt x="1619250" y="406400"/>
                  <a:pt x="1609725" y="723900"/>
                </a:cubicBezTo>
                <a:close/>
              </a:path>
            </a:pathLst>
          </a:custGeom>
          <a:gradFill>
            <a:gsLst>
              <a:gs pos="0">
                <a:schemeClr val="accent1">
                  <a:lumMod val="30000"/>
                </a:schemeClr>
              </a:gs>
              <a:gs pos="50418">
                <a:schemeClr val="accent1"/>
              </a:gs>
              <a:gs pos="100000">
                <a:schemeClr val="accent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Freeform 55">
            <a:extLst>
              <a:ext uri="{FF2B5EF4-FFF2-40B4-BE49-F238E27FC236}">
                <a16:creationId xmlns:a16="http://schemas.microsoft.com/office/drawing/2014/main" id="{1AC2CFB0-3E8F-439E-8913-9F1A4C3330D3}"/>
              </a:ext>
            </a:extLst>
          </p:cNvPr>
          <p:cNvSpPr/>
          <p:nvPr/>
        </p:nvSpPr>
        <p:spPr>
          <a:xfrm>
            <a:off x="8698243" y="3317181"/>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3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Freeform 56">
            <a:extLst>
              <a:ext uri="{FF2B5EF4-FFF2-40B4-BE49-F238E27FC236}">
                <a16:creationId xmlns:a16="http://schemas.microsoft.com/office/drawing/2014/main" id="{2E71D45E-1321-4421-85E8-C31D52964E5C}"/>
              </a:ext>
            </a:extLst>
          </p:cNvPr>
          <p:cNvSpPr/>
          <p:nvPr/>
        </p:nvSpPr>
        <p:spPr>
          <a:xfrm>
            <a:off x="8663753" y="1924454"/>
            <a:ext cx="2237167" cy="1190626"/>
          </a:xfrm>
          <a:custGeom>
            <a:avLst/>
            <a:gdLst>
              <a:gd name="connsiteX0" fmla="*/ 156210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562100 w 1619250"/>
              <a:gd name="connsiteY4" fmla="*/ 590550 h 1200150"/>
              <a:gd name="connsiteX0" fmla="*/ 1619250 w 1619250"/>
              <a:gd name="connsiteY0" fmla="*/ 590550 h 1200150"/>
              <a:gd name="connsiteX1" fmla="*/ 0 w 1619250"/>
              <a:gd name="connsiteY1" fmla="*/ 1200150 h 1200150"/>
              <a:gd name="connsiteX2" fmla="*/ 76200 w 1619250"/>
              <a:gd name="connsiteY2" fmla="*/ 590550 h 1200150"/>
              <a:gd name="connsiteX3" fmla="*/ 1619250 w 1619250"/>
              <a:gd name="connsiteY3" fmla="*/ 0 h 1200150"/>
              <a:gd name="connsiteX4" fmla="*/ 1619250 w 1619250"/>
              <a:gd name="connsiteY4" fmla="*/ 590550 h 1200150"/>
              <a:gd name="connsiteX0" fmla="*/ 1609725 w 1619250"/>
              <a:gd name="connsiteY0" fmla="*/ 5429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42925 h 1200150"/>
              <a:gd name="connsiteX0" fmla="*/ 1609725 w 1619250"/>
              <a:gd name="connsiteY0" fmla="*/ 581025 h 1200150"/>
              <a:gd name="connsiteX1" fmla="*/ 0 w 1619250"/>
              <a:gd name="connsiteY1" fmla="*/ 1200150 h 1200150"/>
              <a:gd name="connsiteX2" fmla="*/ 76200 w 1619250"/>
              <a:gd name="connsiteY2" fmla="*/ 590550 h 1200150"/>
              <a:gd name="connsiteX3" fmla="*/ 1619250 w 1619250"/>
              <a:gd name="connsiteY3" fmla="*/ 0 h 1200150"/>
              <a:gd name="connsiteX4" fmla="*/ 1609725 w 1619250"/>
              <a:gd name="connsiteY4" fmla="*/ 581025 h 1200150"/>
              <a:gd name="connsiteX0" fmla="*/ 1562100 w 1571625"/>
              <a:gd name="connsiteY0" fmla="*/ 581025 h 1238250"/>
              <a:gd name="connsiteX1" fmla="*/ 0 w 1571625"/>
              <a:gd name="connsiteY1" fmla="*/ 1238250 h 1238250"/>
              <a:gd name="connsiteX2" fmla="*/ 28575 w 1571625"/>
              <a:gd name="connsiteY2" fmla="*/ 590550 h 1238250"/>
              <a:gd name="connsiteX3" fmla="*/ 1571625 w 1571625"/>
              <a:gd name="connsiteY3" fmla="*/ 0 h 1238250"/>
              <a:gd name="connsiteX4" fmla="*/ 1562100 w 1571625"/>
              <a:gd name="connsiteY4" fmla="*/ 581025 h 1238250"/>
              <a:gd name="connsiteX0" fmla="*/ 1562100 w 1571625"/>
              <a:gd name="connsiteY0" fmla="*/ 581025 h 1238250"/>
              <a:gd name="connsiteX1" fmla="*/ 0 w 1571625"/>
              <a:gd name="connsiteY1" fmla="*/ 1238250 h 1238250"/>
              <a:gd name="connsiteX2" fmla="*/ 0 w 1571625"/>
              <a:gd name="connsiteY2" fmla="*/ 619125 h 1238250"/>
              <a:gd name="connsiteX3" fmla="*/ 1571625 w 1571625"/>
              <a:gd name="connsiteY3" fmla="*/ 0 h 1238250"/>
              <a:gd name="connsiteX4" fmla="*/ 1562100 w 1571625"/>
              <a:gd name="connsiteY4" fmla="*/ 581025 h 1238250"/>
              <a:gd name="connsiteX0" fmla="*/ 1562100 w 1571625"/>
              <a:gd name="connsiteY0" fmla="*/ 619125 h 1276350"/>
              <a:gd name="connsiteX1" fmla="*/ 0 w 1571625"/>
              <a:gd name="connsiteY1" fmla="*/ 1276350 h 1276350"/>
              <a:gd name="connsiteX2" fmla="*/ 0 w 1571625"/>
              <a:gd name="connsiteY2" fmla="*/ 657225 h 1276350"/>
              <a:gd name="connsiteX3" fmla="*/ 1571625 w 1571625"/>
              <a:gd name="connsiteY3" fmla="*/ 0 h 1276350"/>
              <a:gd name="connsiteX4" fmla="*/ 1562100 w 1571625"/>
              <a:gd name="connsiteY4" fmla="*/ 619125 h 1276350"/>
              <a:gd name="connsiteX0" fmla="*/ 1562100 w 1571625"/>
              <a:gd name="connsiteY0" fmla="*/ 619125 h 1276350"/>
              <a:gd name="connsiteX1" fmla="*/ 0 w 1571625"/>
              <a:gd name="connsiteY1" fmla="*/ 1276350 h 1276350"/>
              <a:gd name="connsiteX2" fmla="*/ 0 w 1571625"/>
              <a:gd name="connsiteY2" fmla="*/ 638175 h 1276350"/>
              <a:gd name="connsiteX3" fmla="*/ 1571625 w 1571625"/>
              <a:gd name="connsiteY3" fmla="*/ 0 h 1276350"/>
              <a:gd name="connsiteX4" fmla="*/ 1562100 w 1571625"/>
              <a:gd name="connsiteY4" fmla="*/ 619125 h 127635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600075 h 1257300"/>
              <a:gd name="connsiteX1" fmla="*/ 0 w 1562100"/>
              <a:gd name="connsiteY1" fmla="*/ 1257300 h 1257300"/>
              <a:gd name="connsiteX2" fmla="*/ 0 w 1562100"/>
              <a:gd name="connsiteY2" fmla="*/ 619125 h 1257300"/>
              <a:gd name="connsiteX3" fmla="*/ 1533525 w 1562100"/>
              <a:gd name="connsiteY3" fmla="*/ 0 h 1257300"/>
              <a:gd name="connsiteX4" fmla="*/ 1562100 w 1562100"/>
              <a:gd name="connsiteY4" fmla="*/ 600075 h 1257300"/>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228725"/>
              <a:gd name="connsiteX1" fmla="*/ 0 w 1562100"/>
              <a:gd name="connsiteY1" fmla="*/ 1228725 h 1228725"/>
              <a:gd name="connsiteX2" fmla="*/ 0 w 1562100"/>
              <a:gd name="connsiteY2" fmla="*/ 590550 h 1228725"/>
              <a:gd name="connsiteX3" fmla="*/ 1543050 w 1562100"/>
              <a:gd name="connsiteY3" fmla="*/ 0 h 1228725"/>
              <a:gd name="connsiteX4" fmla="*/ 1562100 w 1562100"/>
              <a:gd name="connsiteY4" fmla="*/ 571500 h 12287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 name="connsiteX0" fmla="*/ 1562100 w 1562100"/>
              <a:gd name="connsiteY0" fmla="*/ 571500 h 1190625"/>
              <a:gd name="connsiteX1" fmla="*/ 0 w 1562100"/>
              <a:gd name="connsiteY1" fmla="*/ 1190625 h 1190625"/>
              <a:gd name="connsiteX2" fmla="*/ 0 w 1562100"/>
              <a:gd name="connsiteY2" fmla="*/ 590550 h 1190625"/>
              <a:gd name="connsiteX3" fmla="*/ 1543050 w 1562100"/>
              <a:gd name="connsiteY3" fmla="*/ 0 h 1190625"/>
              <a:gd name="connsiteX4" fmla="*/ 1562100 w 1562100"/>
              <a:gd name="connsiteY4" fmla="*/ 571500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90625">
                <a:moveTo>
                  <a:pt x="1562100" y="571500"/>
                </a:moveTo>
                <a:cubicBezTo>
                  <a:pt x="1117600" y="838200"/>
                  <a:pt x="501650" y="952500"/>
                  <a:pt x="0" y="1190625"/>
                </a:cubicBezTo>
                <a:lnTo>
                  <a:pt x="0" y="590550"/>
                </a:lnTo>
                <a:cubicBezTo>
                  <a:pt x="349250" y="393700"/>
                  <a:pt x="1079500" y="130175"/>
                  <a:pt x="1543050" y="0"/>
                </a:cubicBezTo>
                <a:lnTo>
                  <a:pt x="1562100" y="571500"/>
                </a:lnTo>
                <a:close/>
              </a:path>
            </a:pathLst>
          </a:custGeom>
          <a:gradFill>
            <a:gsLst>
              <a:gs pos="0">
                <a:schemeClr val="accent1">
                  <a:lumMod val="30000"/>
                </a:schemeClr>
              </a:gs>
              <a:gs pos="50418">
                <a:schemeClr val="accent1"/>
              </a:gs>
              <a:gs pos="100000">
                <a:schemeClr val="accent1">
                  <a:lumMod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7" name="Group 6">
            <a:extLst>
              <a:ext uri="{FF2B5EF4-FFF2-40B4-BE49-F238E27FC236}">
                <a16:creationId xmlns:a16="http://schemas.microsoft.com/office/drawing/2014/main" id="{CD567237-D3B0-4BEF-A043-9BEE1BE19AFA}"/>
              </a:ext>
            </a:extLst>
          </p:cNvPr>
          <p:cNvGrpSpPr/>
          <p:nvPr/>
        </p:nvGrpSpPr>
        <p:grpSpPr>
          <a:xfrm>
            <a:off x="9290010" y="286023"/>
            <a:ext cx="1092149" cy="5958902"/>
            <a:chOff x="6761057" y="322748"/>
            <a:chExt cx="1092149" cy="5958902"/>
          </a:xfrm>
        </p:grpSpPr>
        <p:sp>
          <p:nvSpPr>
            <p:cNvPr id="8" name="Diagonal Stripe 7">
              <a:extLst>
                <a:ext uri="{FF2B5EF4-FFF2-40B4-BE49-F238E27FC236}">
                  <a16:creationId xmlns:a16="http://schemas.microsoft.com/office/drawing/2014/main" id="{49182EFF-647A-4830-8736-3D8C3B753C0D}"/>
                </a:ext>
              </a:extLst>
            </p:cNvPr>
            <p:cNvSpPr/>
            <p:nvPr/>
          </p:nvSpPr>
          <p:spPr>
            <a:xfrm rot="19197366">
              <a:off x="6907223" y="5186633"/>
              <a:ext cx="904974" cy="1095017"/>
            </a:xfrm>
            <a:prstGeom prst="diagStripe">
              <a:avLst>
                <a:gd name="adj" fmla="val 863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9" name="Rectangle 7">
              <a:extLst>
                <a:ext uri="{FF2B5EF4-FFF2-40B4-BE49-F238E27FC236}">
                  <a16:creationId xmlns:a16="http://schemas.microsoft.com/office/drawing/2014/main" id="{9BB59176-FDAE-44A6-99DE-A46E05B43A8B}"/>
                </a:ext>
              </a:extLst>
            </p:cNvPr>
            <p:cNvSpPr/>
            <p:nvPr/>
          </p:nvSpPr>
          <p:spPr>
            <a:xfrm>
              <a:off x="6884441" y="1303750"/>
              <a:ext cx="845381" cy="3468140"/>
            </a:xfrm>
            <a:custGeom>
              <a:avLst/>
              <a:gdLst>
                <a:gd name="connsiteX0" fmla="*/ 0 w 828152"/>
                <a:gd name="connsiteY0" fmla="*/ 0 h 1872208"/>
                <a:gd name="connsiteX1" fmla="*/ 828152 w 828152"/>
                <a:gd name="connsiteY1" fmla="*/ 0 h 1872208"/>
                <a:gd name="connsiteX2" fmla="*/ 828152 w 828152"/>
                <a:gd name="connsiteY2" fmla="*/ 1872208 h 1872208"/>
                <a:gd name="connsiteX3" fmla="*/ 0 w 828152"/>
                <a:gd name="connsiteY3" fmla="*/ 1872208 h 1872208"/>
                <a:gd name="connsiteX4" fmla="*/ 0 w 828152"/>
                <a:gd name="connsiteY4" fmla="*/ 0 h 1872208"/>
                <a:gd name="connsiteX0" fmla="*/ 0 w 828152"/>
                <a:gd name="connsiteY0" fmla="*/ 0 h 1891000"/>
                <a:gd name="connsiteX1" fmla="*/ 828152 w 828152"/>
                <a:gd name="connsiteY1" fmla="*/ 0 h 1891000"/>
                <a:gd name="connsiteX2" fmla="*/ 828152 w 828152"/>
                <a:gd name="connsiteY2" fmla="*/ 1872208 h 1891000"/>
                <a:gd name="connsiteX3" fmla="*/ 0 w 828152"/>
                <a:gd name="connsiteY3" fmla="*/ 1872208 h 1891000"/>
                <a:gd name="connsiteX4" fmla="*/ 0 w 828152"/>
                <a:gd name="connsiteY4" fmla="*/ 0 h 1891000"/>
                <a:gd name="connsiteX0" fmla="*/ 0 w 828152"/>
                <a:gd name="connsiteY0" fmla="*/ 0 h 1907994"/>
                <a:gd name="connsiteX1" fmla="*/ 828152 w 828152"/>
                <a:gd name="connsiteY1" fmla="*/ 0 h 1907994"/>
                <a:gd name="connsiteX2" fmla="*/ 828152 w 828152"/>
                <a:gd name="connsiteY2" fmla="*/ 1872208 h 1907994"/>
                <a:gd name="connsiteX3" fmla="*/ 0 w 828152"/>
                <a:gd name="connsiteY3" fmla="*/ 1872208 h 1907994"/>
                <a:gd name="connsiteX4" fmla="*/ 0 w 828152"/>
                <a:gd name="connsiteY4" fmla="*/ 0 h 1907994"/>
                <a:gd name="connsiteX0" fmla="*/ 0 w 828152"/>
                <a:gd name="connsiteY0" fmla="*/ 0 h 1920103"/>
                <a:gd name="connsiteX1" fmla="*/ 828152 w 828152"/>
                <a:gd name="connsiteY1" fmla="*/ 0 h 1920103"/>
                <a:gd name="connsiteX2" fmla="*/ 828152 w 828152"/>
                <a:gd name="connsiteY2" fmla="*/ 1872208 h 1920103"/>
                <a:gd name="connsiteX3" fmla="*/ 0 w 828152"/>
                <a:gd name="connsiteY3" fmla="*/ 1872208 h 1920103"/>
                <a:gd name="connsiteX4" fmla="*/ 0 w 828152"/>
                <a:gd name="connsiteY4" fmla="*/ 0 h 1920103"/>
                <a:gd name="connsiteX0" fmla="*/ 0 w 828152"/>
                <a:gd name="connsiteY0" fmla="*/ 0 h 1923817"/>
                <a:gd name="connsiteX1" fmla="*/ 828152 w 828152"/>
                <a:gd name="connsiteY1" fmla="*/ 0 h 1923817"/>
                <a:gd name="connsiteX2" fmla="*/ 828152 w 828152"/>
                <a:gd name="connsiteY2" fmla="*/ 1872208 h 1923817"/>
                <a:gd name="connsiteX3" fmla="*/ 0 w 828152"/>
                <a:gd name="connsiteY3" fmla="*/ 1872208 h 1923817"/>
                <a:gd name="connsiteX4" fmla="*/ 0 w 828152"/>
                <a:gd name="connsiteY4" fmla="*/ 0 h 192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52" h="1923817">
                  <a:moveTo>
                    <a:pt x="0" y="0"/>
                  </a:moveTo>
                  <a:lnTo>
                    <a:pt x="828152" y="0"/>
                  </a:lnTo>
                  <a:lnTo>
                    <a:pt x="828152" y="1872208"/>
                  </a:lnTo>
                  <a:cubicBezTo>
                    <a:pt x="499246" y="1935634"/>
                    <a:pt x="328906" y="1946205"/>
                    <a:pt x="0" y="187220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Rounded Rectangle 60">
              <a:extLst>
                <a:ext uri="{FF2B5EF4-FFF2-40B4-BE49-F238E27FC236}">
                  <a16:creationId xmlns:a16="http://schemas.microsoft.com/office/drawing/2014/main" id="{321F3899-5C65-47AA-8C70-5968DBE7D86E}"/>
                </a:ext>
              </a:extLst>
            </p:cNvPr>
            <p:cNvSpPr/>
            <p:nvPr/>
          </p:nvSpPr>
          <p:spPr>
            <a:xfrm>
              <a:off x="6852068" y="322748"/>
              <a:ext cx="910125" cy="23234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ectangle 10">
              <a:extLst>
                <a:ext uri="{FF2B5EF4-FFF2-40B4-BE49-F238E27FC236}">
                  <a16:creationId xmlns:a16="http://schemas.microsoft.com/office/drawing/2014/main" id="{FD852767-DAD7-49A0-84B6-6CAA678BA3DC}"/>
                </a:ext>
              </a:extLst>
            </p:cNvPr>
            <p:cNvSpPr/>
            <p:nvPr/>
          </p:nvSpPr>
          <p:spPr>
            <a:xfrm>
              <a:off x="7030366" y="555093"/>
              <a:ext cx="553530" cy="619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1">
              <a:extLst>
                <a:ext uri="{FF2B5EF4-FFF2-40B4-BE49-F238E27FC236}">
                  <a16:creationId xmlns:a16="http://schemas.microsoft.com/office/drawing/2014/main" id="{021D3C52-28F4-48F7-A82B-D416CB6F73B2}"/>
                </a:ext>
              </a:extLst>
            </p:cNvPr>
            <p:cNvSpPr/>
            <p:nvPr/>
          </p:nvSpPr>
          <p:spPr>
            <a:xfrm>
              <a:off x="7187118" y="4745527"/>
              <a:ext cx="240026" cy="232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Trapezoid 12">
              <a:extLst>
                <a:ext uri="{FF2B5EF4-FFF2-40B4-BE49-F238E27FC236}">
                  <a16:creationId xmlns:a16="http://schemas.microsoft.com/office/drawing/2014/main" id="{FCBF5500-885C-44C6-A97D-283BA3919D5B}"/>
                </a:ext>
              </a:extLst>
            </p:cNvPr>
            <p:cNvSpPr/>
            <p:nvPr/>
          </p:nvSpPr>
          <p:spPr>
            <a:xfrm rot="10800000">
              <a:off x="7187119" y="4960719"/>
              <a:ext cx="240026" cy="290433"/>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64">
              <a:extLst>
                <a:ext uri="{FF2B5EF4-FFF2-40B4-BE49-F238E27FC236}">
                  <a16:creationId xmlns:a16="http://schemas.microsoft.com/office/drawing/2014/main" id="{D2685F86-42BF-4236-B08D-5C5B312A366A}"/>
                </a:ext>
              </a:extLst>
            </p:cNvPr>
            <p:cNvSpPr/>
            <p:nvPr/>
          </p:nvSpPr>
          <p:spPr>
            <a:xfrm>
              <a:off x="6761057" y="1137720"/>
              <a:ext cx="1092149" cy="17425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ectangle 20">
              <a:extLst>
                <a:ext uri="{FF2B5EF4-FFF2-40B4-BE49-F238E27FC236}">
                  <a16:creationId xmlns:a16="http://schemas.microsoft.com/office/drawing/2014/main" id="{F4E3ECF8-7F76-463E-882B-3E829A78D905}"/>
                </a:ext>
              </a:extLst>
            </p:cNvPr>
            <p:cNvSpPr/>
            <p:nvPr/>
          </p:nvSpPr>
          <p:spPr>
            <a:xfrm>
              <a:off x="6988104" y="2780928"/>
              <a:ext cx="638056" cy="1761675"/>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Rectangle 15">
              <a:extLst>
                <a:ext uri="{FF2B5EF4-FFF2-40B4-BE49-F238E27FC236}">
                  <a16:creationId xmlns:a16="http://schemas.microsoft.com/office/drawing/2014/main" id="{6035D6FC-C179-4821-A928-9AC4FA632C21}"/>
                </a:ext>
              </a:extLst>
            </p:cNvPr>
            <p:cNvSpPr/>
            <p:nvPr/>
          </p:nvSpPr>
          <p:spPr>
            <a:xfrm>
              <a:off x="7283130" y="555093"/>
              <a:ext cx="48005" cy="619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ectangle 16">
              <a:extLst>
                <a:ext uri="{FF2B5EF4-FFF2-40B4-BE49-F238E27FC236}">
                  <a16:creationId xmlns:a16="http://schemas.microsoft.com/office/drawing/2014/main" id="{4D58306B-E1DE-4D33-81B6-926B77DFFBA4}"/>
                </a:ext>
              </a:extLst>
            </p:cNvPr>
            <p:cNvSpPr/>
            <p:nvPr/>
          </p:nvSpPr>
          <p:spPr>
            <a:xfrm>
              <a:off x="7301272" y="1392159"/>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ectangle 17">
              <a:extLst>
                <a:ext uri="{FF2B5EF4-FFF2-40B4-BE49-F238E27FC236}">
                  <a16:creationId xmlns:a16="http://schemas.microsoft.com/office/drawing/2014/main" id="{2A636311-1082-43E4-8FF0-E0A16DD61B18}"/>
                </a:ext>
              </a:extLst>
            </p:cNvPr>
            <p:cNvSpPr/>
            <p:nvPr/>
          </p:nvSpPr>
          <p:spPr>
            <a:xfrm>
              <a:off x="7301272" y="3944985"/>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ectangle 18">
              <a:extLst>
                <a:ext uri="{FF2B5EF4-FFF2-40B4-BE49-F238E27FC236}">
                  <a16:creationId xmlns:a16="http://schemas.microsoft.com/office/drawing/2014/main" id="{92ECFF03-40FA-448C-8091-C604AF3DC8E4}"/>
                </a:ext>
              </a:extLst>
            </p:cNvPr>
            <p:cNvSpPr/>
            <p:nvPr/>
          </p:nvSpPr>
          <p:spPr>
            <a:xfrm>
              <a:off x="7432909" y="2349469"/>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Rectangle 19">
              <a:extLst>
                <a:ext uri="{FF2B5EF4-FFF2-40B4-BE49-F238E27FC236}">
                  <a16:creationId xmlns:a16="http://schemas.microsoft.com/office/drawing/2014/main" id="{B8199B3B-21FB-4982-B8E1-584A94A4E55A}"/>
                </a:ext>
              </a:extLst>
            </p:cNvPr>
            <p:cNvSpPr/>
            <p:nvPr/>
          </p:nvSpPr>
          <p:spPr>
            <a:xfrm>
              <a:off x="7432909" y="3625882"/>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Rectangle 20">
              <a:extLst>
                <a:ext uri="{FF2B5EF4-FFF2-40B4-BE49-F238E27FC236}">
                  <a16:creationId xmlns:a16="http://schemas.microsoft.com/office/drawing/2014/main" id="{9EDF6719-C000-4EFC-A96A-F5BE24E6D9DD}"/>
                </a:ext>
              </a:extLst>
            </p:cNvPr>
            <p:cNvSpPr/>
            <p:nvPr/>
          </p:nvSpPr>
          <p:spPr>
            <a:xfrm>
              <a:off x="7301272" y="3306779"/>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ectangle 21">
              <a:extLst>
                <a:ext uri="{FF2B5EF4-FFF2-40B4-BE49-F238E27FC236}">
                  <a16:creationId xmlns:a16="http://schemas.microsoft.com/office/drawing/2014/main" id="{D510B9A5-A7C6-4258-8454-D946C724E482}"/>
                </a:ext>
              </a:extLst>
            </p:cNvPr>
            <p:cNvSpPr/>
            <p:nvPr/>
          </p:nvSpPr>
          <p:spPr>
            <a:xfrm>
              <a:off x="7432909" y="1711263"/>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ectangle 22">
              <a:extLst>
                <a:ext uri="{FF2B5EF4-FFF2-40B4-BE49-F238E27FC236}">
                  <a16:creationId xmlns:a16="http://schemas.microsoft.com/office/drawing/2014/main" id="{F197B900-1342-41C2-9A54-213641739ABF}"/>
                </a:ext>
              </a:extLst>
            </p:cNvPr>
            <p:cNvSpPr/>
            <p:nvPr/>
          </p:nvSpPr>
          <p:spPr>
            <a:xfrm>
              <a:off x="7301272" y="2030366"/>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Rectangle 23">
              <a:extLst>
                <a:ext uri="{FF2B5EF4-FFF2-40B4-BE49-F238E27FC236}">
                  <a16:creationId xmlns:a16="http://schemas.microsoft.com/office/drawing/2014/main" id="{F0F03945-32A5-4A66-A3AB-9C0B122F1448}"/>
                </a:ext>
              </a:extLst>
            </p:cNvPr>
            <p:cNvSpPr/>
            <p:nvPr/>
          </p:nvSpPr>
          <p:spPr>
            <a:xfrm>
              <a:off x="7432909" y="4264092"/>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Rectangle 20">
              <a:extLst>
                <a:ext uri="{FF2B5EF4-FFF2-40B4-BE49-F238E27FC236}">
                  <a16:creationId xmlns:a16="http://schemas.microsoft.com/office/drawing/2014/main" id="{04734D6E-5408-428F-BEE4-7C63E4CD9FB5}"/>
                </a:ext>
              </a:extLst>
            </p:cNvPr>
            <p:cNvSpPr/>
            <p:nvPr/>
          </p:nvSpPr>
          <p:spPr>
            <a:xfrm>
              <a:off x="6988104" y="2636912"/>
              <a:ext cx="638056" cy="145041"/>
            </a:xfrm>
            <a:custGeom>
              <a:avLst/>
              <a:gdLst>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 name="connsiteX0" fmla="*/ 0 w 669024"/>
                <a:gd name="connsiteY0" fmla="*/ 0 h 1686239"/>
                <a:gd name="connsiteX1" fmla="*/ 669024 w 669024"/>
                <a:gd name="connsiteY1" fmla="*/ 0 h 1686239"/>
                <a:gd name="connsiteX2" fmla="*/ 669024 w 669024"/>
                <a:gd name="connsiteY2" fmla="*/ 1662748 h 1686239"/>
                <a:gd name="connsiteX3" fmla="*/ 0 w 669024"/>
                <a:gd name="connsiteY3" fmla="*/ 1662748 h 1686239"/>
                <a:gd name="connsiteX4" fmla="*/ 0 w 669024"/>
                <a:gd name="connsiteY4" fmla="*/ 0 h 1686239"/>
                <a:gd name="connsiteX0" fmla="*/ 0 w 669024"/>
                <a:gd name="connsiteY0" fmla="*/ 0 h 1662748"/>
                <a:gd name="connsiteX1" fmla="*/ 669024 w 669024"/>
                <a:gd name="connsiteY1" fmla="*/ 0 h 1662748"/>
                <a:gd name="connsiteX2" fmla="*/ 669024 w 669024"/>
                <a:gd name="connsiteY2" fmla="*/ 1662748 h 1662748"/>
                <a:gd name="connsiteX3" fmla="*/ 0 w 669024"/>
                <a:gd name="connsiteY3" fmla="*/ 1662748 h 1662748"/>
                <a:gd name="connsiteX4" fmla="*/ 0 w 669024"/>
                <a:gd name="connsiteY4" fmla="*/ 0 h 166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024" h="1662748">
                  <a:moveTo>
                    <a:pt x="0" y="0"/>
                  </a:moveTo>
                  <a:lnTo>
                    <a:pt x="669024" y="0"/>
                  </a:lnTo>
                  <a:lnTo>
                    <a:pt x="669024" y="1662748"/>
                  </a:lnTo>
                  <a:cubicBezTo>
                    <a:pt x="440730" y="1715603"/>
                    <a:pt x="260007" y="1715603"/>
                    <a:pt x="0" y="166274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490F0AD4-A1C0-4DBA-9828-37CE03A973AD}"/>
                </a:ext>
              </a:extLst>
            </p:cNvPr>
            <p:cNvSpPr/>
            <p:nvPr/>
          </p:nvSpPr>
          <p:spPr>
            <a:xfrm>
              <a:off x="7301272" y="2668572"/>
              <a:ext cx="329093"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a16="http://schemas.microsoft.com/office/drawing/2014/main" id="{B6635DF6-BF1C-496E-9658-F8454A81CAC9}"/>
                </a:ext>
              </a:extLst>
            </p:cNvPr>
            <p:cNvSpPr/>
            <p:nvPr/>
          </p:nvSpPr>
          <p:spPr>
            <a:xfrm>
              <a:off x="7432909" y="2987676"/>
              <a:ext cx="197456"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8" name="Group 27">
            <a:extLst>
              <a:ext uri="{FF2B5EF4-FFF2-40B4-BE49-F238E27FC236}">
                <a16:creationId xmlns:a16="http://schemas.microsoft.com/office/drawing/2014/main" id="{F08934AC-4616-41CF-AC74-2976A6AFA6AD}"/>
              </a:ext>
            </a:extLst>
          </p:cNvPr>
          <p:cNvGrpSpPr/>
          <p:nvPr/>
        </p:nvGrpSpPr>
        <p:grpSpPr>
          <a:xfrm>
            <a:off x="9333118" y="6280604"/>
            <a:ext cx="1097720" cy="385127"/>
            <a:chOff x="1950157" y="5792396"/>
            <a:chExt cx="1387404" cy="444916"/>
          </a:xfrm>
        </p:grpSpPr>
        <p:sp>
          <p:nvSpPr>
            <p:cNvPr id="29" name="Oval 28">
              <a:extLst>
                <a:ext uri="{FF2B5EF4-FFF2-40B4-BE49-F238E27FC236}">
                  <a16:creationId xmlns:a16="http://schemas.microsoft.com/office/drawing/2014/main" id="{303EDDC2-DB96-4F16-A78A-8AA0B98E7C15}"/>
                </a:ext>
              </a:extLst>
            </p:cNvPr>
            <p:cNvSpPr/>
            <p:nvPr/>
          </p:nvSpPr>
          <p:spPr>
            <a:xfrm flipV="1">
              <a:off x="1950157" y="5792396"/>
              <a:ext cx="1387404" cy="444916"/>
            </a:xfrm>
            <a:prstGeom prst="ellipse">
              <a:avLst/>
            </a:prstGeom>
            <a:solidFill>
              <a:schemeClr val="tx1">
                <a:alpha val="27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2A79B3D4-9191-43A6-BF74-3B3FC330D996}"/>
                </a:ext>
              </a:extLst>
            </p:cNvPr>
            <p:cNvSpPr/>
            <p:nvPr/>
          </p:nvSpPr>
          <p:spPr>
            <a:xfrm flipV="1">
              <a:off x="2069424" y="5830643"/>
              <a:ext cx="1148871" cy="368423"/>
            </a:xfrm>
            <a:prstGeom prst="ellipse">
              <a:avLst/>
            </a:prstGeom>
            <a:solidFill>
              <a:schemeClr val="tx1">
                <a:alpha val="81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1" name="Parallelogram 31">
            <a:extLst>
              <a:ext uri="{FF2B5EF4-FFF2-40B4-BE49-F238E27FC236}">
                <a16:creationId xmlns:a16="http://schemas.microsoft.com/office/drawing/2014/main" id="{496D67ED-5354-4D64-BB0E-71FD5D2E51DB}"/>
              </a:ext>
            </a:extLst>
          </p:cNvPr>
          <p:cNvSpPr/>
          <p:nvPr/>
        </p:nvSpPr>
        <p:spPr>
          <a:xfrm rot="5400000">
            <a:off x="9031369" y="3466605"/>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Parallelogram 31">
            <a:extLst>
              <a:ext uri="{FF2B5EF4-FFF2-40B4-BE49-F238E27FC236}">
                <a16:creationId xmlns:a16="http://schemas.microsoft.com/office/drawing/2014/main" id="{8F23DBBA-7BD6-446C-90B1-F0AF0B3A7A18}"/>
              </a:ext>
            </a:extLst>
          </p:cNvPr>
          <p:cNvSpPr/>
          <p:nvPr/>
        </p:nvSpPr>
        <p:spPr>
          <a:xfrm rot="5400000">
            <a:off x="9031369" y="652407"/>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Parallelogram 31">
            <a:extLst>
              <a:ext uri="{FF2B5EF4-FFF2-40B4-BE49-F238E27FC236}">
                <a16:creationId xmlns:a16="http://schemas.microsoft.com/office/drawing/2014/main" id="{F554CC1D-711C-4442-96EA-F38F2A2CE881}"/>
              </a:ext>
            </a:extLst>
          </p:cNvPr>
          <p:cNvSpPr/>
          <p:nvPr/>
        </p:nvSpPr>
        <p:spPr>
          <a:xfrm rot="5400000">
            <a:off x="9031369" y="2059506"/>
            <a:ext cx="1462530" cy="2307306"/>
          </a:xfrm>
          <a:custGeom>
            <a:avLst/>
            <a:gdLst>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0 w 2160038"/>
              <a:gd name="connsiteY4" fmla="*/ 1598104 h 1598104"/>
              <a:gd name="connsiteX0" fmla="*/ 0 w 2160038"/>
              <a:gd name="connsiteY0" fmla="*/ 1598104 h 1598104"/>
              <a:gd name="connsiteX1" fmla="*/ 1205194 w 2160038"/>
              <a:gd name="connsiteY1" fmla="*/ 0 h 1598104"/>
              <a:gd name="connsiteX2" fmla="*/ 2160038 w 2160038"/>
              <a:gd name="connsiteY2" fmla="*/ 0 h 1598104"/>
              <a:gd name="connsiteX3" fmla="*/ 954844 w 2160038"/>
              <a:gd name="connsiteY3" fmla="*/ 1598104 h 1598104"/>
              <a:gd name="connsiteX4" fmla="*/ 196602 w 2160038"/>
              <a:gd name="connsiteY4" fmla="*/ 1593944 h 1598104"/>
              <a:gd name="connsiteX5" fmla="*/ 0 w 2160038"/>
              <a:gd name="connsiteY5" fmla="*/ 1598104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86559"/>
              <a:gd name="connsiteY0" fmla="*/ 1489247 h 1598104"/>
              <a:gd name="connsiteX1" fmla="*/ 1131715 w 2086559"/>
              <a:gd name="connsiteY1" fmla="*/ 0 h 1598104"/>
              <a:gd name="connsiteX2" fmla="*/ 2086559 w 2086559"/>
              <a:gd name="connsiteY2" fmla="*/ 0 h 1598104"/>
              <a:gd name="connsiteX3" fmla="*/ 881365 w 2086559"/>
              <a:gd name="connsiteY3" fmla="*/ 1598104 h 1598104"/>
              <a:gd name="connsiteX4" fmla="*/ 123123 w 2086559"/>
              <a:gd name="connsiteY4" fmla="*/ 1593944 h 1598104"/>
              <a:gd name="connsiteX5" fmla="*/ 0 w 2086559"/>
              <a:gd name="connsiteY5" fmla="*/ 1489247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78395"/>
              <a:gd name="connsiteY0" fmla="*/ 1478364 h 1598104"/>
              <a:gd name="connsiteX1" fmla="*/ 1123551 w 2078395"/>
              <a:gd name="connsiteY1" fmla="*/ 0 h 1598104"/>
              <a:gd name="connsiteX2" fmla="*/ 2078395 w 2078395"/>
              <a:gd name="connsiteY2" fmla="*/ 0 h 1598104"/>
              <a:gd name="connsiteX3" fmla="*/ 873201 w 2078395"/>
              <a:gd name="connsiteY3" fmla="*/ 1598104 h 1598104"/>
              <a:gd name="connsiteX4" fmla="*/ 114959 w 2078395"/>
              <a:gd name="connsiteY4" fmla="*/ 1593944 h 1598104"/>
              <a:gd name="connsiteX5" fmla="*/ 0 w 2078395"/>
              <a:gd name="connsiteY5" fmla="*/ 1478364 h 1598104"/>
              <a:gd name="connsiteX0" fmla="*/ 0 w 2089280"/>
              <a:gd name="connsiteY0" fmla="*/ 1478366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8366 h 1598104"/>
              <a:gd name="connsiteX0" fmla="*/ 0 w 2089280"/>
              <a:gd name="connsiteY0" fmla="*/ 1470201 h 1598104"/>
              <a:gd name="connsiteX1" fmla="*/ 1134436 w 2089280"/>
              <a:gd name="connsiteY1" fmla="*/ 0 h 1598104"/>
              <a:gd name="connsiteX2" fmla="*/ 2089280 w 2089280"/>
              <a:gd name="connsiteY2" fmla="*/ 0 h 1598104"/>
              <a:gd name="connsiteX3" fmla="*/ 884086 w 2089280"/>
              <a:gd name="connsiteY3" fmla="*/ 1598104 h 1598104"/>
              <a:gd name="connsiteX4" fmla="*/ 125844 w 2089280"/>
              <a:gd name="connsiteY4" fmla="*/ 1593944 h 1598104"/>
              <a:gd name="connsiteX5" fmla="*/ 0 w 2089280"/>
              <a:gd name="connsiteY5" fmla="*/ 147020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16495"/>
              <a:gd name="connsiteY0" fmla="*/ 1413051 h 1598104"/>
              <a:gd name="connsiteX1" fmla="*/ 1161651 w 2116495"/>
              <a:gd name="connsiteY1" fmla="*/ 0 h 1598104"/>
              <a:gd name="connsiteX2" fmla="*/ 2116495 w 2116495"/>
              <a:gd name="connsiteY2" fmla="*/ 0 h 1598104"/>
              <a:gd name="connsiteX3" fmla="*/ 911301 w 2116495"/>
              <a:gd name="connsiteY3" fmla="*/ 1598104 h 1598104"/>
              <a:gd name="connsiteX4" fmla="*/ 153059 w 2116495"/>
              <a:gd name="connsiteY4" fmla="*/ 1593944 h 1598104"/>
              <a:gd name="connsiteX5" fmla="*/ 0 w 2116495"/>
              <a:gd name="connsiteY5" fmla="*/ 1413051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993 w 2128374"/>
              <a:gd name="connsiteY0" fmla="*/ 1323246 h 1598104"/>
              <a:gd name="connsiteX1" fmla="*/ 1173530 w 2128374"/>
              <a:gd name="connsiteY1" fmla="*/ 0 h 1598104"/>
              <a:gd name="connsiteX2" fmla="*/ 2128374 w 2128374"/>
              <a:gd name="connsiteY2" fmla="*/ 0 h 1598104"/>
              <a:gd name="connsiteX3" fmla="*/ 923180 w 2128374"/>
              <a:gd name="connsiteY3" fmla="*/ 1598104 h 1598104"/>
              <a:gd name="connsiteX4" fmla="*/ 164938 w 2128374"/>
              <a:gd name="connsiteY4" fmla="*/ 1593944 h 1598104"/>
              <a:gd name="connsiteX5" fmla="*/ 993 w 2128374"/>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27381"/>
              <a:gd name="connsiteY0" fmla="*/ 1323246 h 1598104"/>
              <a:gd name="connsiteX1" fmla="*/ 1172537 w 2127381"/>
              <a:gd name="connsiteY1" fmla="*/ 0 h 1598104"/>
              <a:gd name="connsiteX2" fmla="*/ 2127381 w 2127381"/>
              <a:gd name="connsiteY2" fmla="*/ 0 h 1598104"/>
              <a:gd name="connsiteX3" fmla="*/ 922187 w 2127381"/>
              <a:gd name="connsiteY3" fmla="*/ 1598104 h 1598104"/>
              <a:gd name="connsiteX4" fmla="*/ 163945 w 2127381"/>
              <a:gd name="connsiteY4" fmla="*/ 1593944 h 1598104"/>
              <a:gd name="connsiteX5" fmla="*/ 0 w 2127381"/>
              <a:gd name="connsiteY5" fmla="*/ 1323246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40988"/>
              <a:gd name="connsiteY0" fmla="*/ 1325969 h 1598104"/>
              <a:gd name="connsiteX1" fmla="*/ 1186144 w 2140988"/>
              <a:gd name="connsiteY1" fmla="*/ 0 h 1598104"/>
              <a:gd name="connsiteX2" fmla="*/ 2140988 w 2140988"/>
              <a:gd name="connsiteY2" fmla="*/ 0 h 1598104"/>
              <a:gd name="connsiteX3" fmla="*/ 935794 w 2140988"/>
              <a:gd name="connsiteY3" fmla="*/ 1598104 h 1598104"/>
              <a:gd name="connsiteX4" fmla="*/ 177552 w 2140988"/>
              <a:gd name="connsiteY4" fmla="*/ 1593944 h 1598104"/>
              <a:gd name="connsiteX5" fmla="*/ 0 w 2140988"/>
              <a:gd name="connsiteY5" fmla="*/ 1325969 h 159810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718854"/>
              <a:gd name="connsiteX1" fmla="*/ 1158930 w 2113774"/>
              <a:gd name="connsiteY1" fmla="*/ 0 h 1718854"/>
              <a:gd name="connsiteX2" fmla="*/ 2113774 w 2113774"/>
              <a:gd name="connsiteY2" fmla="*/ 0 h 1718854"/>
              <a:gd name="connsiteX3" fmla="*/ 908580 w 2113774"/>
              <a:gd name="connsiteY3" fmla="*/ 1598104 h 1718854"/>
              <a:gd name="connsiteX4" fmla="*/ 150338 w 2113774"/>
              <a:gd name="connsiteY4" fmla="*/ 1593944 h 1718854"/>
              <a:gd name="connsiteX5" fmla="*/ 0 w 2113774"/>
              <a:gd name="connsiteY5" fmla="*/ 1502861 h 171885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0 w 2113774"/>
              <a:gd name="connsiteY0" fmla="*/ 1502861 h 1598104"/>
              <a:gd name="connsiteX1" fmla="*/ 1158930 w 2113774"/>
              <a:gd name="connsiteY1" fmla="*/ 0 h 1598104"/>
              <a:gd name="connsiteX2" fmla="*/ 2113774 w 2113774"/>
              <a:gd name="connsiteY2" fmla="*/ 0 h 1598104"/>
              <a:gd name="connsiteX3" fmla="*/ 908580 w 2113774"/>
              <a:gd name="connsiteY3" fmla="*/ 1598104 h 1598104"/>
              <a:gd name="connsiteX4" fmla="*/ 150338 w 2113774"/>
              <a:gd name="connsiteY4" fmla="*/ 1593944 h 1598104"/>
              <a:gd name="connsiteX5" fmla="*/ 0 w 2113774"/>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13775"/>
              <a:gd name="connsiteY0" fmla="*/ 1502861 h 1598104"/>
              <a:gd name="connsiteX1" fmla="*/ 1158931 w 2113775"/>
              <a:gd name="connsiteY1" fmla="*/ 0 h 1598104"/>
              <a:gd name="connsiteX2" fmla="*/ 2113775 w 2113775"/>
              <a:gd name="connsiteY2" fmla="*/ 0 h 1598104"/>
              <a:gd name="connsiteX3" fmla="*/ 908581 w 2113775"/>
              <a:gd name="connsiteY3" fmla="*/ 1598104 h 1598104"/>
              <a:gd name="connsiteX4" fmla="*/ 150339 w 2113775"/>
              <a:gd name="connsiteY4" fmla="*/ 1593944 h 1598104"/>
              <a:gd name="connsiteX5" fmla="*/ 1 w 2113775"/>
              <a:gd name="connsiteY5" fmla="*/ 1502861 h 1598104"/>
              <a:gd name="connsiteX0" fmla="*/ 1 w 2129230"/>
              <a:gd name="connsiteY0" fmla="*/ 1459075 h 1598104"/>
              <a:gd name="connsiteX1" fmla="*/ 1174386 w 2129230"/>
              <a:gd name="connsiteY1" fmla="*/ 0 h 1598104"/>
              <a:gd name="connsiteX2" fmla="*/ 2129230 w 2129230"/>
              <a:gd name="connsiteY2" fmla="*/ 0 h 1598104"/>
              <a:gd name="connsiteX3" fmla="*/ 924036 w 2129230"/>
              <a:gd name="connsiteY3" fmla="*/ 1598104 h 1598104"/>
              <a:gd name="connsiteX4" fmla="*/ 165794 w 2129230"/>
              <a:gd name="connsiteY4" fmla="*/ 1593944 h 1598104"/>
              <a:gd name="connsiteX5" fmla="*/ 1 w 2129230"/>
              <a:gd name="connsiteY5" fmla="*/ 1459075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2 w 2124080"/>
              <a:gd name="connsiteY0" fmla="*/ 1448772 h 1598104"/>
              <a:gd name="connsiteX1" fmla="*/ 1169236 w 2124080"/>
              <a:gd name="connsiteY1" fmla="*/ 0 h 1598104"/>
              <a:gd name="connsiteX2" fmla="*/ 2124080 w 2124080"/>
              <a:gd name="connsiteY2" fmla="*/ 0 h 1598104"/>
              <a:gd name="connsiteX3" fmla="*/ 918886 w 2124080"/>
              <a:gd name="connsiteY3" fmla="*/ 1598104 h 1598104"/>
              <a:gd name="connsiteX4" fmla="*/ 160644 w 2124080"/>
              <a:gd name="connsiteY4" fmla="*/ 1593944 h 1598104"/>
              <a:gd name="connsiteX5" fmla="*/ 2 w 2124080"/>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0 w 2124078"/>
              <a:gd name="connsiteY0" fmla="*/ 1448772 h 1598104"/>
              <a:gd name="connsiteX1" fmla="*/ 1169234 w 2124078"/>
              <a:gd name="connsiteY1" fmla="*/ 0 h 1598104"/>
              <a:gd name="connsiteX2" fmla="*/ 2124078 w 2124078"/>
              <a:gd name="connsiteY2" fmla="*/ 0 h 1598104"/>
              <a:gd name="connsiteX3" fmla="*/ 918884 w 2124078"/>
              <a:gd name="connsiteY3" fmla="*/ 1598104 h 1598104"/>
              <a:gd name="connsiteX4" fmla="*/ 160642 w 2124078"/>
              <a:gd name="connsiteY4" fmla="*/ 1593944 h 1598104"/>
              <a:gd name="connsiteX5" fmla="*/ 0 w 2124078"/>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31 w 2124109"/>
              <a:gd name="connsiteY0" fmla="*/ 1448772 h 1598104"/>
              <a:gd name="connsiteX1" fmla="*/ 1169265 w 2124109"/>
              <a:gd name="connsiteY1" fmla="*/ 0 h 1598104"/>
              <a:gd name="connsiteX2" fmla="*/ 2124109 w 2124109"/>
              <a:gd name="connsiteY2" fmla="*/ 0 h 1598104"/>
              <a:gd name="connsiteX3" fmla="*/ 918915 w 2124109"/>
              <a:gd name="connsiteY3" fmla="*/ 1598104 h 1598104"/>
              <a:gd name="connsiteX4" fmla="*/ 160673 w 2124109"/>
              <a:gd name="connsiteY4" fmla="*/ 1593944 h 1598104"/>
              <a:gd name="connsiteX5" fmla="*/ 31 w 2124109"/>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7 w 2124255"/>
              <a:gd name="connsiteY0" fmla="*/ 1448772 h 1598104"/>
              <a:gd name="connsiteX1" fmla="*/ 1169411 w 2124255"/>
              <a:gd name="connsiteY1" fmla="*/ 0 h 1598104"/>
              <a:gd name="connsiteX2" fmla="*/ 2124255 w 2124255"/>
              <a:gd name="connsiteY2" fmla="*/ 0 h 1598104"/>
              <a:gd name="connsiteX3" fmla="*/ 919061 w 2124255"/>
              <a:gd name="connsiteY3" fmla="*/ 1598104 h 1598104"/>
              <a:gd name="connsiteX4" fmla="*/ 160819 w 2124255"/>
              <a:gd name="connsiteY4" fmla="*/ 1593944 h 1598104"/>
              <a:gd name="connsiteX5" fmla="*/ 177 w 2124255"/>
              <a:gd name="connsiteY5" fmla="*/ 1448772 h 1598104"/>
              <a:gd name="connsiteX0" fmla="*/ 176 w 2126830"/>
              <a:gd name="connsiteY0" fmla="*/ 1428168 h 1598104"/>
              <a:gd name="connsiteX1" fmla="*/ 1171986 w 2126830"/>
              <a:gd name="connsiteY1" fmla="*/ 0 h 1598104"/>
              <a:gd name="connsiteX2" fmla="*/ 2126830 w 2126830"/>
              <a:gd name="connsiteY2" fmla="*/ 0 h 1598104"/>
              <a:gd name="connsiteX3" fmla="*/ 921636 w 2126830"/>
              <a:gd name="connsiteY3" fmla="*/ 1598104 h 1598104"/>
              <a:gd name="connsiteX4" fmla="*/ 163394 w 2126830"/>
              <a:gd name="connsiteY4" fmla="*/ 1593944 h 1598104"/>
              <a:gd name="connsiteX5" fmla="*/ 176 w 2126830"/>
              <a:gd name="connsiteY5" fmla="*/ 1428168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74 w 2136696"/>
              <a:gd name="connsiteY0" fmla="*/ 1421590 h 1598104"/>
              <a:gd name="connsiteX1" fmla="*/ 1181852 w 2136696"/>
              <a:gd name="connsiteY1" fmla="*/ 0 h 1598104"/>
              <a:gd name="connsiteX2" fmla="*/ 2136696 w 2136696"/>
              <a:gd name="connsiteY2" fmla="*/ 0 h 1598104"/>
              <a:gd name="connsiteX3" fmla="*/ 931502 w 2136696"/>
              <a:gd name="connsiteY3" fmla="*/ 1598104 h 1598104"/>
              <a:gd name="connsiteX4" fmla="*/ 173260 w 2136696"/>
              <a:gd name="connsiteY4" fmla="*/ 1593944 h 1598104"/>
              <a:gd name="connsiteX5" fmla="*/ 174 w 2136696"/>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136 w 2136658"/>
              <a:gd name="connsiteY0" fmla="*/ 1421590 h 1598104"/>
              <a:gd name="connsiteX1" fmla="*/ 1181814 w 2136658"/>
              <a:gd name="connsiteY1" fmla="*/ 0 h 1598104"/>
              <a:gd name="connsiteX2" fmla="*/ 2136658 w 2136658"/>
              <a:gd name="connsiteY2" fmla="*/ 0 h 1598104"/>
              <a:gd name="connsiteX3" fmla="*/ 931464 w 2136658"/>
              <a:gd name="connsiteY3" fmla="*/ 1598104 h 1598104"/>
              <a:gd name="connsiteX4" fmla="*/ 173222 w 2136658"/>
              <a:gd name="connsiteY4" fmla="*/ 1593944 h 1598104"/>
              <a:gd name="connsiteX5" fmla="*/ 136 w 2136658"/>
              <a:gd name="connsiteY5" fmla="*/ 1421590 h 1598104"/>
              <a:gd name="connsiteX0" fmla="*/ 103 w 2136625"/>
              <a:gd name="connsiteY0" fmla="*/ 1421590 h 1598104"/>
              <a:gd name="connsiteX1" fmla="*/ 1181781 w 2136625"/>
              <a:gd name="connsiteY1" fmla="*/ 0 h 1598104"/>
              <a:gd name="connsiteX2" fmla="*/ 2136625 w 2136625"/>
              <a:gd name="connsiteY2" fmla="*/ 0 h 1598104"/>
              <a:gd name="connsiteX3" fmla="*/ 931431 w 2136625"/>
              <a:gd name="connsiteY3" fmla="*/ 1598104 h 1598104"/>
              <a:gd name="connsiteX4" fmla="*/ 173189 w 2136625"/>
              <a:gd name="connsiteY4" fmla="*/ 1593944 h 1598104"/>
              <a:gd name="connsiteX5" fmla="*/ 103 w 2136625"/>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598104"/>
              <a:gd name="connsiteX1" fmla="*/ 1181678 w 2136522"/>
              <a:gd name="connsiteY1" fmla="*/ 0 h 1598104"/>
              <a:gd name="connsiteX2" fmla="*/ 2136522 w 2136522"/>
              <a:gd name="connsiteY2" fmla="*/ 0 h 1598104"/>
              <a:gd name="connsiteX3" fmla="*/ 931328 w 2136522"/>
              <a:gd name="connsiteY3" fmla="*/ 1598104 h 1598104"/>
              <a:gd name="connsiteX4" fmla="*/ 173086 w 2136522"/>
              <a:gd name="connsiteY4" fmla="*/ 1593944 h 1598104"/>
              <a:gd name="connsiteX5" fmla="*/ 0 w 2136522"/>
              <a:gd name="connsiteY5" fmla="*/ 1421590 h 1598104"/>
              <a:gd name="connsiteX0" fmla="*/ 0 w 2136522"/>
              <a:gd name="connsiteY0" fmla="*/ 1421590 h 1605886"/>
              <a:gd name="connsiteX1" fmla="*/ 1181678 w 2136522"/>
              <a:gd name="connsiteY1" fmla="*/ 0 h 1605886"/>
              <a:gd name="connsiteX2" fmla="*/ 2136522 w 2136522"/>
              <a:gd name="connsiteY2" fmla="*/ 0 h 1605886"/>
              <a:gd name="connsiteX3" fmla="*/ 931328 w 2136522"/>
              <a:gd name="connsiteY3" fmla="*/ 1598104 h 1605886"/>
              <a:gd name="connsiteX4" fmla="*/ 173086 w 2136522"/>
              <a:gd name="connsiteY4" fmla="*/ 1593944 h 1605886"/>
              <a:gd name="connsiteX5" fmla="*/ 0 w 2136522"/>
              <a:gd name="connsiteY5" fmla="*/ 1421590 h 1605886"/>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379 w 2136901"/>
              <a:gd name="connsiteY0" fmla="*/ 1421590 h 1598104"/>
              <a:gd name="connsiteX1" fmla="*/ 1182057 w 2136901"/>
              <a:gd name="connsiteY1" fmla="*/ 0 h 1598104"/>
              <a:gd name="connsiteX2" fmla="*/ 2136901 w 2136901"/>
              <a:gd name="connsiteY2" fmla="*/ 0 h 1598104"/>
              <a:gd name="connsiteX3" fmla="*/ 931707 w 2136901"/>
              <a:gd name="connsiteY3" fmla="*/ 1598104 h 1598104"/>
              <a:gd name="connsiteX4" fmla="*/ 173465 w 2136901"/>
              <a:gd name="connsiteY4" fmla="*/ 1593944 h 1598104"/>
              <a:gd name="connsiteX5" fmla="*/ 379 w 2136901"/>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598104"/>
              <a:gd name="connsiteX1" fmla="*/ 1181853 w 2136697"/>
              <a:gd name="connsiteY1" fmla="*/ 0 h 1598104"/>
              <a:gd name="connsiteX2" fmla="*/ 2136697 w 2136697"/>
              <a:gd name="connsiteY2" fmla="*/ 0 h 1598104"/>
              <a:gd name="connsiteX3" fmla="*/ 931503 w 2136697"/>
              <a:gd name="connsiteY3" fmla="*/ 1598104 h 1598104"/>
              <a:gd name="connsiteX4" fmla="*/ 173261 w 2136697"/>
              <a:gd name="connsiteY4" fmla="*/ 1593944 h 1598104"/>
              <a:gd name="connsiteX5" fmla="*/ 175 w 2136697"/>
              <a:gd name="connsiteY5" fmla="*/ 1421590 h 1598104"/>
              <a:gd name="connsiteX0" fmla="*/ 175 w 2136697"/>
              <a:gd name="connsiteY0" fmla="*/ 1421590 h 1624516"/>
              <a:gd name="connsiteX1" fmla="*/ 1181853 w 2136697"/>
              <a:gd name="connsiteY1" fmla="*/ 0 h 1624516"/>
              <a:gd name="connsiteX2" fmla="*/ 2136697 w 2136697"/>
              <a:gd name="connsiteY2" fmla="*/ 0 h 1624516"/>
              <a:gd name="connsiteX3" fmla="*/ 931503 w 2136697"/>
              <a:gd name="connsiteY3" fmla="*/ 1598104 h 1624516"/>
              <a:gd name="connsiteX4" fmla="*/ 173261 w 2136697"/>
              <a:gd name="connsiteY4" fmla="*/ 1593944 h 1624516"/>
              <a:gd name="connsiteX5" fmla="*/ 175 w 2136697"/>
              <a:gd name="connsiteY5" fmla="*/ 1421590 h 1624516"/>
              <a:gd name="connsiteX0" fmla="*/ 175 w 2136697"/>
              <a:gd name="connsiteY0" fmla="*/ 1421590 h 1615756"/>
              <a:gd name="connsiteX1" fmla="*/ 1181853 w 2136697"/>
              <a:gd name="connsiteY1" fmla="*/ 0 h 1615756"/>
              <a:gd name="connsiteX2" fmla="*/ 2136697 w 2136697"/>
              <a:gd name="connsiteY2" fmla="*/ 0 h 1615756"/>
              <a:gd name="connsiteX3" fmla="*/ 931503 w 2136697"/>
              <a:gd name="connsiteY3" fmla="*/ 1598104 h 1615756"/>
              <a:gd name="connsiteX4" fmla="*/ 173261 w 2136697"/>
              <a:gd name="connsiteY4" fmla="*/ 1593944 h 1615756"/>
              <a:gd name="connsiteX5" fmla="*/ 175 w 2136697"/>
              <a:gd name="connsiteY5" fmla="*/ 1421590 h 1615756"/>
              <a:gd name="connsiteX0" fmla="*/ 175 w 2136697"/>
              <a:gd name="connsiteY0" fmla="*/ 1421590 h 1604305"/>
              <a:gd name="connsiteX1" fmla="*/ 1181853 w 2136697"/>
              <a:gd name="connsiteY1" fmla="*/ 0 h 1604305"/>
              <a:gd name="connsiteX2" fmla="*/ 2136697 w 2136697"/>
              <a:gd name="connsiteY2" fmla="*/ 0 h 1604305"/>
              <a:gd name="connsiteX3" fmla="*/ 934795 w 2136697"/>
              <a:gd name="connsiteY3" fmla="*/ 1581660 h 1604305"/>
              <a:gd name="connsiteX4" fmla="*/ 173261 w 2136697"/>
              <a:gd name="connsiteY4" fmla="*/ 1593944 h 1604305"/>
              <a:gd name="connsiteX5" fmla="*/ 175 w 2136697"/>
              <a:gd name="connsiteY5" fmla="*/ 1421590 h 1604305"/>
              <a:gd name="connsiteX0" fmla="*/ 175 w 2136697"/>
              <a:gd name="connsiteY0" fmla="*/ 1421590 h 1608521"/>
              <a:gd name="connsiteX1" fmla="*/ 1181853 w 2136697"/>
              <a:gd name="connsiteY1" fmla="*/ 0 h 1608521"/>
              <a:gd name="connsiteX2" fmla="*/ 2136697 w 2136697"/>
              <a:gd name="connsiteY2" fmla="*/ 0 h 1608521"/>
              <a:gd name="connsiteX3" fmla="*/ 934795 w 2136697"/>
              <a:gd name="connsiteY3" fmla="*/ 1581660 h 1608521"/>
              <a:gd name="connsiteX4" fmla="*/ 173261 w 2136697"/>
              <a:gd name="connsiteY4" fmla="*/ 1593944 h 1608521"/>
              <a:gd name="connsiteX5" fmla="*/ 175 w 2136697"/>
              <a:gd name="connsiteY5" fmla="*/ 1421590 h 1608521"/>
              <a:gd name="connsiteX0" fmla="*/ 175 w 2136697"/>
              <a:gd name="connsiteY0" fmla="*/ 1421590 h 1595941"/>
              <a:gd name="connsiteX1" fmla="*/ 1181853 w 2136697"/>
              <a:gd name="connsiteY1" fmla="*/ 0 h 1595941"/>
              <a:gd name="connsiteX2" fmla="*/ 2136697 w 2136697"/>
              <a:gd name="connsiteY2" fmla="*/ 0 h 1595941"/>
              <a:gd name="connsiteX3" fmla="*/ 951241 w 2136697"/>
              <a:gd name="connsiteY3" fmla="*/ 1555346 h 1595941"/>
              <a:gd name="connsiteX4" fmla="*/ 173261 w 2136697"/>
              <a:gd name="connsiteY4" fmla="*/ 1593944 h 1595941"/>
              <a:gd name="connsiteX5" fmla="*/ 175 w 2136697"/>
              <a:gd name="connsiteY5" fmla="*/ 1421590 h 1595941"/>
              <a:gd name="connsiteX0" fmla="*/ 175 w 2136697"/>
              <a:gd name="connsiteY0" fmla="*/ 1421590 h 1610638"/>
              <a:gd name="connsiteX1" fmla="*/ 1181853 w 2136697"/>
              <a:gd name="connsiteY1" fmla="*/ 0 h 1610638"/>
              <a:gd name="connsiteX2" fmla="*/ 2136697 w 2136697"/>
              <a:gd name="connsiteY2" fmla="*/ 0 h 1610638"/>
              <a:gd name="connsiteX3" fmla="*/ 951241 w 2136697"/>
              <a:gd name="connsiteY3" fmla="*/ 1555346 h 1610638"/>
              <a:gd name="connsiteX4" fmla="*/ 173261 w 2136697"/>
              <a:gd name="connsiteY4" fmla="*/ 1593944 h 1610638"/>
              <a:gd name="connsiteX5" fmla="*/ 175 w 2136697"/>
              <a:gd name="connsiteY5" fmla="*/ 1421590 h 1610638"/>
              <a:gd name="connsiteX0" fmla="*/ 175 w 2136697"/>
              <a:gd name="connsiteY0" fmla="*/ 1421590 h 1616000"/>
              <a:gd name="connsiteX1" fmla="*/ 1181853 w 2136697"/>
              <a:gd name="connsiteY1" fmla="*/ 0 h 1616000"/>
              <a:gd name="connsiteX2" fmla="*/ 2136697 w 2136697"/>
              <a:gd name="connsiteY2" fmla="*/ 0 h 1616000"/>
              <a:gd name="connsiteX3" fmla="*/ 951241 w 2136697"/>
              <a:gd name="connsiteY3" fmla="*/ 1555346 h 1616000"/>
              <a:gd name="connsiteX4" fmla="*/ 173261 w 2136697"/>
              <a:gd name="connsiteY4" fmla="*/ 1593944 h 1616000"/>
              <a:gd name="connsiteX5" fmla="*/ 175 w 2136697"/>
              <a:gd name="connsiteY5" fmla="*/ 1421590 h 1616000"/>
              <a:gd name="connsiteX0" fmla="*/ 175 w 2136697"/>
              <a:gd name="connsiteY0" fmla="*/ 1421590 h 1621935"/>
              <a:gd name="connsiteX1" fmla="*/ 1181853 w 2136697"/>
              <a:gd name="connsiteY1" fmla="*/ 0 h 1621935"/>
              <a:gd name="connsiteX2" fmla="*/ 2136697 w 2136697"/>
              <a:gd name="connsiteY2" fmla="*/ 0 h 1621935"/>
              <a:gd name="connsiteX3" fmla="*/ 951241 w 2136697"/>
              <a:gd name="connsiteY3" fmla="*/ 1555346 h 1621935"/>
              <a:gd name="connsiteX4" fmla="*/ 176550 w 2136697"/>
              <a:gd name="connsiteY4" fmla="*/ 1607103 h 1621935"/>
              <a:gd name="connsiteX5" fmla="*/ 175 w 2136697"/>
              <a:gd name="connsiteY5" fmla="*/ 1421590 h 1621935"/>
              <a:gd name="connsiteX0" fmla="*/ 175 w 2136697"/>
              <a:gd name="connsiteY0" fmla="*/ 1421590 h 1612307"/>
              <a:gd name="connsiteX1" fmla="*/ 1181853 w 2136697"/>
              <a:gd name="connsiteY1" fmla="*/ 0 h 1612307"/>
              <a:gd name="connsiteX2" fmla="*/ 2136697 w 2136697"/>
              <a:gd name="connsiteY2" fmla="*/ 0 h 1612307"/>
              <a:gd name="connsiteX3" fmla="*/ 964398 w 2136697"/>
              <a:gd name="connsiteY3" fmla="*/ 1532321 h 1612307"/>
              <a:gd name="connsiteX4" fmla="*/ 176550 w 2136697"/>
              <a:gd name="connsiteY4" fmla="*/ 1607103 h 1612307"/>
              <a:gd name="connsiteX5" fmla="*/ 175 w 2136697"/>
              <a:gd name="connsiteY5" fmla="*/ 1421590 h 1612307"/>
              <a:gd name="connsiteX0" fmla="*/ 175 w 2136697"/>
              <a:gd name="connsiteY0" fmla="*/ 1421590 h 1620507"/>
              <a:gd name="connsiteX1" fmla="*/ 1181853 w 2136697"/>
              <a:gd name="connsiteY1" fmla="*/ 0 h 1620507"/>
              <a:gd name="connsiteX2" fmla="*/ 2136697 w 2136697"/>
              <a:gd name="connsiteY2" fmla="*/ 0 h 1620507"/>
              <a:gd name="connsiteX3" fmla="*/ 964398 w 2136697"/>
              <a:gd name="connsiteY3" fmla="*/ 1532321 h 1620507"/>
              <a:gd name="connsiteX4" fmla="*/ 176550 w 2136697"/>
              <a:gd name="connsiteY4" fmla="*/ 1607103 h 1620507"/>
              <a:gd name="connsiteX5" fmla="*/ 175 w 2136697"/>
              <a:gd name="connsiteY5" fmla="*/ 1421590 h 1620507"/>
              <a:gd name="connsiteX0" fmla="*/ 175 w 2136697"/>
              <a:gd name="connsiteY0" fmla="*/ 1422384 h 1621301"/>
              <a:gd name="connsiteX1" fmla="*/ 1181853 w 2136697"/>
              <a:gd name="connsiteY1" fmla="*/ 794 h 1621301"/>
              <a:gd name="connsiteX2" fmla="*/ 1893612 w 2136697"/>
              <a:gd name="connsiteY2" fmla="*/ 0 h 1621301"/>
              <a:gd name="connsiteX3" fmla="*/ 2136697 w 2136697"/>
              <a:gd name="connsiteY3" fmla="*/ 794 h 1621301"/>
              <a:gd name="connsiteX4" fmla="*/ 964398 w 2136697"/>
              <a:gd name="connsiteY4" fmla="*/ 1533115 h 1621301"/>
              <a:gd name="connsiteX5" fmla="*/ 176550 w 2136697"/>
              <a:gd name="connsiteY5" fmla="*/ 1607897 h 1621301"/>
              <a:gd name="connsiteX6" fmla="*/ 175 w 2136697"/>
              <a:gd name="connsiteY6" fmla="*/ 1422384 h 1621301"/>
              <a:gd name="connsiteX0" fmla="*/ 175 w 2067623"/>
              <a:gd name="connsiteY0" fmla="*/ 1422384 h 1621301"/>
              <a:gd name="connsiteX1" fmla="*/ 1181853 w 2067623"/>
              <a:gd name="connsiteY1" fmla="*/ 794 h 1621301"/>
              <a:gd name="connsiteX2" fmla="*/ 1893612 w 2067623"/>
              <a:gd name="connsiteY2" fmla="*/ 0 h 1621301"/>
              <a:gd name="connsiteX3" fmla="*/ 2067623 w 2067623"/>
              <a:gd name="connsiteY3" fmla="*/ 115917 h 1621301"/>
              <a:gd name="connsiteX4" fmla="*/ 964398 w 2067623"/>
              <a:gd name="connsiteY4" fmla="*/ 1533115 h 1621301"/>
              <a:gd name="connsiteX5" fmla="*/ 176550 w 2067623"/>
              <a:gd name="connsiteY5" fmla="*/ 1607897 h 1621301"/>
              <a:gd name="connsiteX6" fmla="*/ 175 w 2067623"/>
              <a:gd name="connsiteY6" fmla="*/ 1422384 h 1621301"/>
              <a:gd name="connsiteX0" fmla="*/ 175 w 2073421"/>
              <a:gd name="connsiteY0" fmla="*/ 1422384 h 1621301"/>
              <a:gd name="connsiteX1" fmla="*/ 1181853 w 2073421"/>
              <a:gd name="connsiteY1" fmla="*/ 794 h 1621301"/>
              <a:gd name="connsiteX2" fmla="*/ 1893612 w 2073421"/>
              <a:gd name="connsiteY2" fmla="*/ 0 h 1621301"/>
              <a:gd name="connsiteX3" fmla="*/ 2067623 w 2073421"/>
              <a:gd name="connsiteY3" fmla="*/ 115917 h 1621301"/>
              <a:gd name="connsiteX4" fmla="*/ 964398 w 2073421"/>
              <a:gd name="connsiteY4" fmla="*/ 1533115 h 1621301"/>
              <a:gd name="connsiteX5" fmla="*/ 176550 w 2073421"/>
              <a:gd name="connsiteY5" fmla="*/ 1607897 h 1621301"/>
              <a:gd name="connsiteX6" fmla="*/ 175 w 2073421"/>
              <a:gd name="connsiteY6" fmla="*/ 1422384 h 1621301"/>
              <a:gd name="connsiteX0" fmla="*/ 175 w 2079798"/>
              <a:gd name="connsiteY0" fmla="*/ 1422384 h 1621301"/>
              <a:gd name="connsiteX1" fmla="*/ 1181853 w 2079798"/>
              <a:gd name="connsiteY1" fmla="*/ 794 h 1621301"/>
              <a:gd name="connsiteX2" fmla="*/ 1893612 w 2079798"/>
              <a:gd name="connsiteY2" fmla="*/ 0 h 1621301"/>
              <a:gd name="connsiteX3" fmla="*/ 2074201 w 2079798"/>
              <a:gd name="connsiteY3" fmla="*/ 155388 h 1621301"/>
              <a:gd name="connsiteX4" fmla="*/ 964398 w 2079798"/>
              <a:gd name="connsiteY4" fmla="*/ 1533115 h 1621301"/>
              <a:gd name="connsiteX5" fmla="*/ 176550 w 2079798"/>
              <a:gd name="connsiteY5" fmla="*/ 1607897 h 1621301"/>
              <a:gd name="connsiteX6" fmla="*/ 175 w 2079798"/>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6273"/>
              <a:gd name="connsiteY0" fmla="*/ 1422384 h 1621301"/>
              <a:gd name="connsiteX1" fmla="*/ 1181853 w 2086273"/>
              <a:gd name="connsiteY1" fmla="*/ 794 h 1621301"/>
              <a:gd name="connsiteX2" fmla="*/ 1893612 w 2086273"/>
              <a:gd name="connsiteY2" fmla="*/ 0 h 1621301"/>
              <a:gd name="connsiteX3" fmla="*/ 2074201 w 2086273"/>
              <a:gd name="connsiteY3" fmla="*/ 155388 h 1621301"/>
              <a:gd name="connsiteX4" fmla="*/ 964398 w 2086273"/>
              <a:gd name="connsiteY4" fmla="*/ 1533115 h 1621301"/>
              <a:gd name="connsiteX5" fmla="*/ 176550 w 2086273"/>
              <a:gd name="connsiteY5" fmla="*/ 1607897 h 1621301"/>
              <a:gd name="connsiteX6" fmla="*/ 175 w 2086273"/>
              <a:gd name="connsiteY6" fmla="*/ 1422384 h 1621301"/>
              <a:gd name="connsiteX0" fmla="*/ 175 w 2088520"/>
              <a:gd name="connsiteY0" fmla="*/ 1422384 h 1621301"/>
              <a:gd name="connsiteX1" fmla="*/ 1181853 w 2088520"/>
              <a:gd name="connsiteY1" fmla="*/ 794 h 1621301"/>
              <a:gd name="connsiteX2" fmla="*/ 1893612 w 2088520"/>
              <a:gd name="connsiteY2" fmla="*/ 0 h 1621301"/>
              <a:gd name="connsiteX3" fmla="*/ 2074201 w 2088520"/>
              <a:gd name="connsiteY3" fmla="*/ 155388 h 1621301"/>
              <a:gd name="connsiteX4" fmla="*/ 964398 w 2088520"/>
              <a:gd name="connsiteY4" fmla="*/ 1533115 h 1621301"/>
              <a:gd name="connsiteX5" fmla="*/ 176550 w 2088520"/>
              <a:gd name="connsiteY5" fmla="*/ 1607897 h 1621301"/>
              <a:gd name="connsiteX6" fmla="*/ 175 w 2088520"/>
              <a:gd name="connsiteY6" fmla="*/ 1422384 h 1621301"/>
              <a:gd name="connsiteX0" fmla="*/ 175 w 2075561"/>
              <a:gd name="connsiteY0" fmla="*/ 1422384 h 1621301"/>
              <a:gd name="connsiteX1" fmla="*/ 1181853 w 2075561"/>
              <a:gd name="connsiteY1" fmla="*/ 794 h 1621301"/>
              <a:gd name="connsiteX2" fmla="*/ 1893612 w 2075561"/>
              <a:gd name="connsiteY2" fmla="*/ 0 h 1621301"/>
              <a:gd name="connsiteX3" fmla="*/ 2061048 w 2075561"/>
              <a:gd name="connsiteY3" fmla="*/ 145520 h 1621301"/>
              <a:gd name="connsiteX4" fmla="*/ 964398 w 2075561"/>
              <a:gd name="connsiteY4" fmla="*/ 1533115 h 1621301"/>
              <a:gd name="connsiteX5" fmla="*/ 176550 w 2075561"/>
              <a:gd name="connsiteY5" fmla="*/ 1607897 h 1621301"/>
              <a:gd name="connsiteX6" fmla="*/ 175 w 2075561"/>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88524"/>
              <a:gd name="connsiteY0" fmla="*/ 1422384 h 1621301"/>
              <a:gd name="connsiteX1" fmla="*/ 1181853 w 2088524"/>
              <a:gd name="connsiteY1" fmla="*/ 794 h 1621301"/>
              <a:gd name="connsiteX2" fmla="*/ 1893612 w 2088524"/>
              <a:gd name="connsiteY2" fmla="*/ 0 h 1621301"/>
              <a:gd name="connsiteX3" fmla="*/ 2074205 w 2088524"/>
              <a:gd name="connsiteY3" fmla="*/ 214594 h 1621301"/>
              <a:gd name="connsiteX4" fmla="*/ 964398 w 2088524"/>
              <a:gd name="connsiteY4" fmla="*/ 1533115 h 1621301"/>
              <a:gd name="connsiteX5" fmla="*/ 176550 w 2088524"/>
              <a:gd name="connsiteY5" fmla="*/ 1607897 h 1621301"/>
              <a:gd name="connsiteX6" fmla="*/ 175 w 2088524"/>
              <a:gd name="connsiteY6" fmla="*/ 1422384 h 1621301"/>
              <a:gd name="connsiteX0" fmla="*/ 175 w 2074539"/>
              <a:gd name="connsiteY0" fmla="*/ 1422384 h 1621301"/>
              <a:gd name="connsiteX1" fmla="*/ 1181853 w 2074539"/>
              <a:gd name="connsiteY1" fmla="*/ 794 h 1621301"/>
              <a:gd name="connsiteX2" fmla="*/ 1893612 w 2074539"/>
              <a:gd name="connsiteY2" fmla="*/ 0 h 1621301"/>
              <a:gd name="connsiteX3" fmla="*/ 2074205 w 2074539"/>
              <a:gd name="connsiteY3" fmla="*/ 214594 h 1621301"/>
              <a:gd name="connsiteX4" fmla="*/ 964398 w 2074539"/>
              <a:gd name="connsiteY4" fmla="*/ 1533115 h 1621301"/>
              <a:gd name="connsiteX5" fmla="*/ 176550 w 2074539"/>
              <a:gd name="connsiteY5" fmla="*/ 1607897 h 1621301"/>
              <a:gd name="connsiteX6" fmla="*/ 175 w 2074539"/>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2384 h 1621301"/>
              <a:gd name="connsiteX1" fmla="*/ 1181853 w 2074205"/>
              <a:gd name="connsiteY1" fmla="*/ 794 h 1621301"/>
              <a:gd name="connsiteX2" fmla="*/ 1893612 w 2074205"/>
              <a:gd name="connsiteY2" fmla="*/ 0 h 1621301"/>
              <a:gd name="connsiteX3" fmla="*/ 2074205 w 2074205"/>
              <a:gd name="connsiteY3" fmla="*/ 214594 h 1621301"/>
              <a:gd name="connsiteX4" fmla="*/ 964398 w 2074205"/>
              <a:gd name="connsiteY4" fmla="*/ 1533115 h 1621301"/>
              <a:gd name="connsiteX5" fmla="*/ 176550 w 2074205"/>
              <a:gd name="connsiteY5" fmla="*/ 1607897 h 1621301"/>
              <a:gd name="connsiteX6" fmla="*/ 175 w 2074205"/>
              <a:gd name="connsiteY6" fmla="*/ 1422384 h 1621301"/>
              <a:gd name="connsiteX0" fmla="*/ 175 w 2074205"/>
              <a:gd name="connsiteY0" fmla="*/ 1423822 h 1622739"/>
              <a:gd name="connsiteX1" fmla="*/ 1181853 w 2074205"/>
              <a:gd name="connsiteY1" fmla="*/ 2232 h 1622739"/>
              <a:gd name="connsiteX2" fmla="*/ 1893612 w 2074205"/>
              <a:gd name="connsiteY2" fmla="*/ 1438 h 1622739"/>
              <a:gd name="connsiteX3" fmla="*/ 2074205 w 2074205"/>
              <a:gd name="connsiteY3" fmla="*/ 216032 h 1622739"/>
              <a:gd name="connsiteX4" fmla="*/ 964398 w 2074205"/>
              <a:gd name="connsiteY4" fmla="*/ 1534553 h 1622739"/>
              <a:gd name="connsiteX5" fmla="*/ 176550 w 2074205"/>
              <a:gd name="connsiteY5" fmla="*/ 1609335 h 1622739"/>
              <a:gd name="connsiteX6" fmla="*/ 175 w 2074205"/>
              <a:gd name="connsiteY6" fmla="*/ 1423822 h 1622739"/>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75 w 2074205"/>
              <a:gd name="connsiteY0" fmla="*/ 1424365 h 1623282"/>
              <a:gd name="connsiteX1" fmla="*/ 1181853 w 2074205"/>
              <a:gd name="connsiteY1" fmla="*/ 2775 h 1623282"/>
              <a:gd name="connsiteX2" fmla="*/ 1893612 w 2074205"/>
              <a:gd name="connsiteY2" fmla="*/ 1981 h 1623282"/>
              <a:gd name="connsiteX3" fmla="*/ 2074205 w 2074205"/>
              <a:gd name="connsiteY3" fmla="*/ 216575 h 1623282"/>
              <a:gd name="connsiteX4" fmla="*/ 964398 w 2074205"/>
              <a:gd name="connsiteY4" fmla="*/ 1535096 h 1623282"/>
              <a:gd name="connsiteX5" fmla="*/ 176550 w 2074205"/>
              <a:gd name="connsiteY5" fmla="*/ 1609878 h 1623282"/>
              <a:gd name="connsiteX6" fmla="*/ 175 w 2074205"/>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3 w 2074163"/>
              <a:gd name="connsiteY0" fmla="*/ 1424365 h 1623282"/>
              <a:gd name="connsiteX1" fmla="*/ 1181811 w 2074163"/>
              <a:gd name="connsiteY1" fmla="*/ 2775 h 1623282"/>
              <a:gd name="connsiteX2" fmla="*/ 1893570 w 2074163"/>
              <a:gd name="connsiteY2" fmla="*/ 1981 h 1623282"/>
              <a:gd name="connsiteX3" fmla="*/ 2074163 w 2074163"/>
              <a:gd name="connsiteY3" fmla="*/ 216575 h 1623282"/>
              <a:gd name="connsiteX4" fmla="*/ 964356 w 2074163"/>
              <a:gd name="connsiteY4" fmla="*/ 1535096 h 1623282"/>
              <a:gd name="connsiteX5" fmla="*/ 176508 w 2074163"/>
              <a:gd name="connsiteY5" fmla="*/ 1609878 h 1623282"/>
              <a:gd name="connsiteX6" fmla="*/ 133 w 2074163"/>
              <a:gd name="connsiteY6" fmla="*/ 1424365 h 1623282"/>
              <a:gd name="connsiteX0" fmla="*/ 135 w 2074165"/>
              <a:gd name="connsiteY0" fmla="*/ 1424365 h 1623282"/>
              <a:gd name="connsiteX1" fmla="*/ 1181813 w 2074165"/>
              <a:gd name="connsiteY1" fmla="*/ 2775 h 1623282"/>
              <a:gd name="connsiteX2" fmla="*/ 1893572 w 2074165"/>
              <a:gd name="connsiteY2" fmla="*/ 1981 h 1623282"/>
              <a:gd name="connsiteX3" fmla="*/ 2074165 w 2074165"/>
              <a:gd name="connsiteY3" fmla="*/ 216575 h 1623282"/>
              <a:gd name="connsiteX4" fmla="*/ 964358 w 2074165"/>
              <a:gd name="connsiteY4" fmla="*/ 1535096 h 1623282"/>
              <a:gd name="connsiteX5" fmla="*/ 176510 w 2074165"/>
              <a:gd name="connsiteY5" fmla="*/ 1609878 h 1623282"/>
              <a:gd name="connsiteX6" fmla="*/ 135 w 2074165"/>
              <a:gd name="connsiteY6" fmla="*/ 1424365 h 1623282"/>
              <a:gd name="connsiteX0" fmla="*/ 140 w 2074170"/>
              <a:gd name="connsiteY0" fmla="*/ 1424365 h 1623282"/>
              <a:gd name="connsiteX1" fmla="*/ 1181818 w 2074170"/>
              <a:gd name="connsiteY1" fmla="*/ 2775 h 1623282"/>
              <a:gd name="connsiteX2" fmla="*/ 1893577 w 2074170"/>
              <a:gd name="connsiteY2" fmla="*/ 1981 h 1623282"/>
              <a:gd name="connsiteX3" fmla="*/ 2074170 w 2074170"/>
              <a:gd name="connsiteY3" fmla="*/ 216575 h 1623282"/>
              <a:gd name="connsiteX4" fmla="*/ 964363 w 2074170"/>
              <a:gd name="connsiteY4" fmla="*/ 1535096 h 1623282"/>
              <a:gd name="connsiteX5" fmla="*/ 176515 w 2074170"/>
              <a:gd name="connsiteY5" fmla="*/ 1609878 h 1623282"/>
              <a:gd name="connsiteX6" fmla="*/ 140 w 2074170"/>
              <a:gd name="connsiteY6" fmla="*/ 1424365 h 1623282"/>
              <a:gd name="connsiteX0" fmla="*/ 143 w 2074173"/>
              <a:gd name="connsiteY0" fmla="*/ 1424365 h 1623282"/>
              <a:gd name="connsiteX1" fmla="*/ 1181821 w 2074173"/>
              <a:gd name="connsiteY1" fmla="*/ 2775 h 1623282"/>
              <a:gd name="connsiteX2" fmla="*/ 1893580 w 2074173"/>
              <a:gd name="connsiteY2" fmla="*/ 1981 h 1623282"/>
              <a:gd name="connsiteX3" fmla="*/ 2074173 w 2074173"/>
              <a:gd name="connsiteY3" fmla="*/ 216575 h 1623282"/>
              <a:gd name="connsiteX4" fmla="*/ 964366 w 2074173"/>
              <a:gd name="connsiteY4" fmla="*/ 1535096 h 1623282"/>
              <a:gd name="connsiteX5" fmla="*/ 176518 w 2074173"/>
              <a:gd name="connsiteY5" fmla="*/ 1609878 h 1623282"/>
              <a:gd name="connsiteX6" fmla="*/ 143 w 2074173"/>
              <a:gd name="connsiteY6" fmla="*/ 1424365 h 1623282"/>
              <a:gd name="connsiteX0" fmla="*/ 143 w 2074173"/>
              <a:gd name="connsiteY0" fmla="*/ 1424365 h 1630465"/>
              <a:gd name="connsiteX1" fmla="*/ 1181821 w 2074173"/>
              <a:gd name="connsiteY1" fmla="*/ 2775 h 1630465"/>
              <a:gd name="connsiteX2" fmla="*/ 1893580 w 2074173"/>
              <a:gd name="connsiteY2" fmla="*/ 1981 h 1630465"/>
              <a:gd name="connsiteX3" fmla="*/ 2074173 w 2074173"/>
              <a:gd name="connsiteY3" fmla="*/ 216575 h 1630465"/>
              <a:gd name="connsiteX4" fmla="*/ 964366 w 2074173"/>
              <a:gd name="connsiteY4" fmla="*/ 1535096 h 1630465"/>
              <a:gd name="connsiteX5" fmla="*/ 176518 w 2074173"/>
              <a:gd name="connsiteY5" fmla="*/ 1609878 h 1630465"/>
              <a:gd name="connsiteX6" fmla="*/ 143 w 2074173"/>
              <a:gd name="connsiteY6" fmla="*/ 1424365 h 1630465"/>
              <a:gd name="connsiteX0" fmla="*/ 143 w 2074173"/>
              <a:gd name="connsiteY0" fmla="*/ 1424365 h 1676501"/>
              <a:gd name="connsiteX1" fmla="*/ 1181821 w 2074173"/>
              <a:gd name="connsiteY1" fmla="*/ 2775 h 1676501"/>
              <a:gd name="connsiteX2" fmla="*/ 1893580 w 2074173"/>
              <a:gd name="connsiteY2" fmla="*/ 1981 h 1676501"/>
              <a:gd name="connsiteX3" fmla="*/ 2074173 w 2074173"/>
              <a:gd name="connsiteY3" fmla="*/ 216575 h 1676501"/>
              <a:gd name="connsiteX4" fmla="*/ 915028 w 2074173"/>
              <a:gd name="connsiteY4" fmla="*/ 1607459 h 1676501"/>
              <a:gd name="connsiteX5" fmla="*/ 176518 w 2074173"/>
              <a:gd name="connsiteY5" fmla="*/ 1609878 h 1676501"/>
              <a:gd name="connsiteX6" fmla="*/ 143 w 2074173"/>
              <a:gd name="connsiteY6" fmla="*/ 1424365 h 1676501"/>
              <a:gd name="connsiteX0" fmla="*/ 143 w 2074173"/>
              <a:gd name="connsiteY0" fmla="*/ 1424365 h 1612418"/>
              <a:gd name="connsiteX1" fmla="*/ 1181821 w 2074173"/>
              <a:gd name="connsiteY1" fmla="*/ 2775 h 1612418"/>
              <a:gd name="connsiteX2" fmla="*/ 1893580 w 2074173"/>
              <a:gd name="connsiteY2" fmla="*/ 1981 h 1612418"/>
              <a:gd name="connsiteX3" fmla="*/ 2074173 w 2074173"/>
              <a:gd name="connsiteY3" fmla="*/ 216575 h 1612418"/>
              <a:gd name="connsiteX4" fmla="*/ 915028 w 2074173"/>
              <a:gd name="connsiteY4" fmla="*/ 1607459 h 1612418"/>
              <a:gd name="connsiteX5" fmla="*/ 176518 w 2074173"/>
              <a:gd name="connsiteY5" fmla="*/ 1609878 h 1612418"/>
              <a:gd name="connsiteX6" fmla="*/ 143 w 2074173"/>
              <a:gd name="connsiteY6" fmla="*/ 1424365 h 1612418"/>
              <a:gd name="connsiteX0" fmla="*/ 143 w 2074173"/>
              <a:gd name="connsiteY0" fmla="*/ 1424365 h 1609996"/>
              <a:gd name="connsiteX1" fmla="*/ 1181821 w 2074173"/>
              <a:gd name="connsiteY1" fmla="*/ 2775 h 1609996"/>
              <a:gd name="connsiteX2" fmla="*/ 1893580 w 2074173"/>
              <a:gd name="connsiteY2" fmla="*/ 1981 h 1609996"/>
              <a:gd name="connsiteX3" fmla="*/ 2074173 w 2074173"/>
              <a:gd name="connsiteY3" fmla="*/ 216575 h 1609996"/>
              <a:gd name="connsiteX4" fmla="*/ 915028 w 2074173"/>
              <a:gd name="connsiteY4" fmla="*/ 1607459 h 1609996"/>
              <a:gd name="connsiteX5" fmla="*/ 176518 w 2074173"/>
              <a:gd name="connsiteY5" fmla="*/ 1609878 h 1609996"/>
              <a:gd name="connsiteX6" fmla="*/ 143 w 2074173"/>
              <a:gd name="connsiteY6" fmla="*/ 1424365 h 1609996"/>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4365 h 1609878"/>
              <a:gd name="connsiteX1" fmla="*/ 1181846 w 2074198"/>
              <a:gd name="connsiteY1" fmla="*/ 2775 h 1609878"/>
              <a:gd name="connsiteX2" fmla="*/ 1893605 w 2074198"/>
              <a:gd name="connsiteY2" fmla="*/ 1981 h 1609878"/>
              <a:gd name="connsiteX3" fmla="*/ 2074198 w 2074198"/>
              <a:gd name="connsiteY3" fmla="*/ 216575 h 1609878"/>
              <a:gd name="connsiteX4" fmla="*/ 915053 w 2074198"/>
              <a:gd name="connsiteY4" fmla="*/ 1607459 h 1609878"/>
              <a:gd name="connsiteX5" fmla="*/ 176543 w 2074198"/>
              <a:gd name="connsiteY5" fmla="*/ 1609878 h 1609878"/>
              <a:gd name="connsiteX6" fmla="*/ 168 w 2074198"/>
              <a:gd name="connsiteY6" fmla="*/ 1424365 h 1609878"/>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 name="connsiteX0" fmla="*/ 168 w 2074198"/>
              <a:gd name="connsiteY0" fmla="*/ 1425562 h 1611075"/>
              <a:gd name="connsiteX1" fmla="*/ 1181846 w 2074198"/>
              <a:gd name="connsiteY1" fmla="*/ 3972 h 1611075"/>
              <a:gd name="connsiteX2" fmla="*/ 1893605 w 2074198"/>
              <a:gd name="connsiteY2" fmla="*/ 3178 h 1611075"/>
              <a:gd name="connsiteX3" fmla="*/ 2074198 w 2074198"/>
              <a:gd name="connsiteY3" fmla="*/ 217772 h 1611075"/>
              <a:gd name="connsiteX4" fmla="*/ 915053 w 2074198"/>
              <a:gd name="connsiteY4" fmla="*/ 1608656 h 1611075"/>
              <a:gd name="connsiteX5" fmla="*/ 176543 w 2074198"/>
              <a:gd name="connsiteY5" fmla="*/ 1611075 h 1611075"/>
              <a:gd name="connsiteX6" fmla="*/ 168 w 2074198"/>
              <a:gd name="connsiteY6" fmla="*/ 1425562 h 161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98" h="1611075">
                <a:moveTo>
                  <a:pt x="168" y="1425562"/>
                </a:moveTo>
                <a:cubicBezTo>
                  <a:pt x="-13747" y="2036916"/>
                  <a:pt x="948780" y="3379"/>
                  <a:pt x="1181846" y="3972"/>
                </a:cubicBezTo>
                <a:lnTo>
                  <a:pt x="1893605" y="3178"/>
                </a:lnTo>
                <a:cubicBezTo>
                  <a:pt x="1974634" y="8924"/>
                  <a:pt x="2072119" y="-57691"/>
                  <a:pt x="2074198" y="217772"/>
                </a:cubicBezTo>
                <a:cubicBezTo>
                  <a:pt x="2066085" y="-563017"/>
                  <a:pt x="1202760" y="1596748"/>
                  <a:pt x="915053" y="1608656"/>
                </a:cubicBezTo>
                <a:lnTo>
                  <a:pt x="176543" y="1611075"/>
                </a:lnTo>
                <a:cubicBezTo>
                  <a:pt x="87416" y="1598403"/>
                  <a:pt x="-4473" y="1617577"/>
                  <a:pt x="168" y="1425562"/>
                </a:cubicBezTo>
                <a:close/>
              </a:path>
            </a:pathLst>
          </a:custGeom>
          <a:gradFill>
            <a:gsLst>
              <a:gs pos="0">
                <a:schemeClr val="accent1">
                  <a:lumMod val="50000"/>
                </a:schemeClr>
              </a:gs>
              <a:gs pos="50418">
                <a:schemeClr val="accent1"/>
              </a:gs>
              <a:gs pos="100000">
                <a:schemeClr val="accent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TextBox 33">
            <a:extLst>
              <a:ext uri="{FF2B5EF4-FFF2-40B4-BE49-F238E27FC236}">
                <a16:creationId xmlns:a16="http://schemas.microsoft.com/office/drawing/2014/main" id="{B2924B4B-0889-4EDE-93D9-E59AD96351E6}"/>
              </a:ext>
            </a:extLst>
          </p:cNvPr>
          <p:cNvSpPr txBox="1"/>
          <p:nvPr/>
        </p:nvSpPr>
        <p:spPr>
          <a:xfrm rot="1074825">
            <a:off x="9073108" y="1613926"/>
            <a:ext cx="1372494" cy="338554"/>
          </a:xfrm>
          <a:prstGeom prst="rect">
            <a:avLst/>
          </a:prstGeom>
          <a:noFill/>
        </p:spPr>
        <p:txBody>
          <a:bodyPr wrap="square" rtlCol="0">
            <a:spAutoFit/>
          </a:bodyPr>
          <a:lstStyle/>
          <a:p>
            <a:pPr algn="r"/>
            <a:r>
              <a:rPr lang="en-US" altLang="ko-KR" sz="1600" b="1" dirty="0">
                <a:solidFill>
                  <a:schemeClr val="bg1"/>
                </a:solidFill>
                <a:cs typeface="Arial" pitchFamily="34" charset="0"/>
              </a:rPr>
              <a:t>L</a:t>
            </a:r>
            <a:r>
              <a:rPr lang="en-US" altLang="ko-KR" sz="1600" dirty="0">
                <a:solidFill>
                  <a:schemeClr val="bg1"/>
                </a:solidFill>
                <a:cs typeface="Arial" pitchFamily="34" charset="0"/>
              </a:rPr>
              <a:t>ogistic</a:t>
            </a:r>
            <a:endParaRPr lang="ko-KR" altLang="en-US" sz="1600" b="1" dirty="0">
              <a:solidFill>
                <a:schemeClr val="bg1"/>
              </a:solidFill>
              <a:cs typeface="Arial" pitchFamily="34" charset="0"/>
            </a:endParaRPr>
          </a:p>
        </p:txBody>
      </p:sp>
      <p:sp>
        <p:nvSpPr>
          <p:cNvPr id="35" name="TextBox 34">
            <a:extLst>
              <a:ext uri="{FF2B5EF4-FFF2-40B4-BE49-F238E27FC236}">
                <a16:creationId xmlns:a16="http://schemas.microsoft.com/office/drawing/2014/main" id="{F94D6A88-BD30-4E56-AA0F-DADF295131B8}"/>
              </a:ext>
            </a:extLst>
          </p:cNvPr>
          <p:cNvSpPr txBox="1"/>
          <p:nvPr/>
        </p:nvSpPr>
        <p:spPr>
          <a:xfrm rot="1074825">
            <a:off x="9058716" y="3022206"/>
            <a:ext cx="1372494" cy="338554"/>
          </a:xfrm>
          <a:prstGeom prst="rect">
            <a:avLst/>
          </a:prstGeom>
          <a:noFill/>
        </p:spPr>
        <p:txBody>
          <a:bodyPr wrap="square" rtlCol="0">
            <a:spAutoFit/>
          </a:bodyPr>
          <a:lstStyle/>
          <a:p>
            <a:pPr algn="r"/>
            <a:r>
              <a:rPr lang="en-US" altLang="ko-KR" sz="1600" b="1" dirty="0">
                <a:solidFill>
                  <a:schemeClr val="bg1"/>
                </a:solidFill>
                <a:cs typeface="Arial" pitchFamily="34" charset="0"/>
              </a:rPr>
              <a:t>R</a:t>
            </a:r>
            <a:r>
              <a:rPr lang="en-US" altLang="ko-KR" sz="1600" dirty="0">
                <a:solidFill>
                  <a:schemeClr val="bg1"/>
                </a:solidFill>
                <a:cs typeface="Arial" pitchFamily="34" charset="0"/>
              </a:rPr>
              <a:t>egression</a:t>
            </a:r>
            <a:endParaRPr lang="ko-KR" altLang="en-US" sz="1600" b="1" dirty="0">
              <a:solidFill>
                <a:schemeClr val="bg1"/>
              </a:solidFill>
              <a:cs typeface="Arial" pitchFamily="34" charset="0"/>
            </a:endParaRPr>
          </a:p>
        </p:txBody>
      </p:sp>
      <p:sp>
        <p:nvSpPr>
          <p:cNvPr id="36" name="TextBox 35">
            <a:extLst>
              <a:ext uri="{FF2B5EF4-FFF2-40B4-BE49-F238E27FC236}">
                <a16:creationId xmlns:a16="http://schemas.microsoft.com/office/drawing/2014/main" id="{0A17002F-87A2-438B-9336-FE8EEC55C84C}"/>
              </a:ext>
            </a:extLst>
          </p:cNvPr>
          <p:cNvSpPr txBox="1"/>
          <p:nvPr/>
        </p:nvSpPr>
        <p:spPr>
          <a:xfrm rot="1074825">
            <a:off x="9130472" y="4482661"/>
            <a:ext cx="1372494" cy="338554"/>
          </a:xfrm>
          <a:prstGeom prst="rect">
            <a:avLst/>
          </a:prstGeom>
          <a:noFill/>
        </p:spPr>
        <p:txBody>
          <a:bodyPr wrap="square" rtlCol="0">
            <a:spAutoFit/>
          </a:bodyPr>
          <a:lstStyle/>
          <a:p>
            <a:pPr algn="r"/>
            <a:r>
              <a:rPr lang="en-US" altLang="ko-KR" sz="1600" b="1" dirty="0">
                <a:solidFill>
                  <a:schemeClr val="bg1"/>
                </a:solidFill>
                <a:cs typeface="Arial" pitchFamily="34" charset="0"/>
              </a:rPr>
              <a:t>A</a:t>
            </a:r>
            <a:r>
              <a:rPr lang="en-US" altLang="ko-KR" sz="1600" dirty="0">
                <a:solidFill>
                  <a:schemeClr val="bg1"/>
                </a:solidFill>
                <a:cs typeface="Arial" pitchFamily="34" charset="0"/>
              </a:rPr>
              <a:t>rchitecture</a:t>
            </a:r>
            <a:endParaRPr lang="ko-KR" altLang="en-US" sz="1600" b="1" dirty="0">
              <a:solidFill>
                <a:schemeClr val="bg1"/>
              </a:solidFill>
              <a:cs typeface="Arial" pitchFamily="34" charset="0"/>
            </a:endParaRPr>
          </a:p>
        </p:txBody>
      </p:sp>
      <p:sp>
        <p:nvSpPr>
          <p:cNvPr id="45" name="Text Placeholder 13">
            <a:extLst>
              <a:ext uri="{FF2B5EF4-FFF2-40B4-BE49-F238E27FC236}">
                <a16:creationId xmlns:a16="http://schemas.microsoft.com/office/drawing/2014/main" id="{30102BCF-DA43-4831-8BCD-4B24CA9BE5CF}"/>
              </a:ext>
            </a:extLst>
          </p:cNvPr>
          <p:cNvSpPr txBox="1">
            <a:spLocks/>
          </p:cNvSpPr>
          <p:nvPr/>
        </p:nvSpPr>
        <p:spPr>
          <a:xfrm>
            <a:off x="4172200" y="676932"/>
            <a:ext cx="4769560" cy="164169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Sy</a:t>
            </a:r>
            <a:r>
              <a:rPr lang="en-US" sz="3600" dirty="0">
                <a:solidFill>
                  <a:srgbClr val="FF0000"/>
                </a:solidFill>
              </a:rPr>
              <a:t>ste</a:t>
            </a:r>
            <a:r>
              <a:rPr lang="en-US" sz="3600" dirty="0"/>
              <a:t>m A</a:t>
            </a:r>
            <a:r>
              <a:rPr lang="en-US" sz="3600" dirty="0">
                <a:solidFill>
                  <a:srgbClr val="FF0000"/>
                </a:solidFill>
              </a:rPr>
              <a:t>rchi</a:t>
            </a:r>
            <a:r>
              <a:rPr lang="en-US" sz="3600" dirty="0"/>
              <a:t>tec</a:t>
            </a:r>
            <a:r>
              <a:rPr lang="en-US" sz="3600" dirty="0">
                <a:solidFill>
                  <a:srgbClr val="FF0000"/>
                </a:solidFill>
              </a:rPr>
              <a:t>ture</a:t>
            </a:r>
          </a:p>
        </p:txBody>
      </p:sp>
      <p:pic>
        <p:nvPicPr>
          <p:cNvPr id="48" name="Picture 47">
            <a:extLst>
              <a:ext uri="{FF2B5EF4-FFF2-40B4-BE49-F238E27FC236}">
                <a16:creationId xmlns:a16="http://schemas.microsoft.com/office/drawing/2014/main" id="{ECB60E0C-9968-4CCB-A65A-AC67C52C0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5" y="2238818"/>
            <a:ext cx="7814545" cy="2649629"/>
          </a:xfrm>
          <a:prstGeom prst="rect">
            <a:avLst/>
          </a:prstGeom>
        </p:spPr>
      </p:pic>
    </p:spTree>
    <p:extLst>
      <p:ext uri="{BB962C8B-B14F-4D97-AF65-F5344CB8AC3E}">
        <p14:creationId xmlns:p14="http://schemas.microsoft.com/office/powerpoint/2010/main" val="367310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U</a:t>
            </a:r>
            <a:r>
              <a:rPr lang="en-US" dirty="0">
                <a:solidFill>
                  <a:schemeClr val="accent1"/>
                </a:solidFill>
              </a:rPr>
              <a:t>ML</a:t>
            </a:r>
            <a:r>
              <a:rPr lang="en-US" dirty="0"/>
              <a:t> </a:t>
            </a:r>
            <a:r>
              <a:rPr lang="en-US" dirty="0">
                <a:solidFill>
                  <a:schemeClr val="accent1"/>
                </a:solidFill>
              </a:rPr>
              <a:t>Di</a:t>
            </a:r>
            <a:r>
              <a:rPr lang="en-US" dirty="0"/>
              <a:t>agram</a:t>
            </a:r>
          </a:p>
        </p:txBody>
      </p:sp>
      <p:sp>
        <p:nvSpPr>
          <p:cNvPr id="4" name="Right Arrow 2">
            <a:extLst>
              <a:ext uri="{FF2B5EF4-FFF2-40B4-BE49-F238E27FC236}">
                <a16:creationId xmlns:a16="http://schemas.microsoft.com/office/drawing/2014/main" id="{0B87BE64-1E8D-49AD-B13A-8B5CB9C019A2}"/>
              </a:ext>
            </a:extLst>
          </p:cNvPr>
          <p:cNvSpPr/>
          <p:nvPr/>
        </p:nvSpPr>
        <p:spPr>
          <a:xfrm>
            <a:off x="4117771" y="673854"/>
            <a:ext cx="4452771" cy="93510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ight Arrow 4">
            <a:extLst>
              <a:ext uri="{FF2B5EF4-FFF2-40B4-BE49-F238E27FC236}">
                <a16:creationId xmlns:a16="http://schemas.microsoft.com/office/drawing/2014/main" id="{B4B31406-A20C-4BA6-815F-A7D3FC9ADA51}"/>
              </a:ext>
            </a:extLst>
          </p:cNvPr>
          <p:cNvSpPr/>
          <p:nvPr/>
        </p:nvSpPr>
        <p:spPr>
          <a:xfrm>
            <a:off x="4117771" y="781189"/>
            <a:ext cx="4315745" cy="7130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TextBox 6">
            <a:extLst>
              <a:ext uri="{FF2B5EF4-FFF2-40B4-BE49-F238E27FC236}">
                <a16:creationId xmlns:a16="http://schemas.microsoft.com/office/drawing/2014/main" id="{0AF3733D-8974-4DF9-8B83-116ADB5F6DAC}"/>
              </a:ext>
            </a:extLst>
          </p:cNvPr>
          <p:cNvSpPr txBox="1"/>
          <p:nvPr/>
        </p:nvSpPr>
        <p:spPr>
          <a:xfrm>
            <a:off x="1268658" y="3501125"/>
            <a:ext cx="1076057" cy="461665"/>
          </a:xfrm>
          <a:prstGeom prst="rect">
            <a:avLst/>
          </a:prstGeom>
          <a:noFill/>
        </p:spPr>
        <p:txBody>
          <a:bodyPr wrap="square" rtlCol="0">
            <a:spAutoFit/>
          </a:bodyPr>
          <a:lstStyle/>
          <a:p>
            <a:pPr algn="ctr"/>
            <a:r>
              <a:rPr lang="en-US" altLang="ko-KR" sz="1200" dirty="0">
                <a:solidFill>
                  <a:schemeClr val="bg1"/>
                </a:solidFill>
                <a:cs typeface="Arial" pitchFamily="34" charset="0"/>
              </a:rPr>
              <a:t>PowerPoint  </a:t>
            </a:r>
          </a:p>
          <a:p>
            <a:pPr algn="ctr"/>
            <a:r>
              <a:rPr lang="en-US" altLang="ko-KR" sz="1200" dirty="0">
                <a:solidFill>
                  <a:schemeClr val="bg1"/>
                </a:solidFill>
                <a:cs typeface="Arial" pitchFamily="34" charset="0"/>
              </a:rPr>
              <a:t>Presentation </a:t>
            </a:r>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32F1DF48-58B2-4989-8595-0D3797E1E46C}"/>
              </a:ext>
            </a:extLst>
          </p:cNvPr>
          <p:cNvSpPr txBox="1"/>
          <p:nvPr/>
        </p:nvSpPr>
        <p:spPr>
          <a:xfrm>
            <a:off x="7212050" y="3501125"/>
            <a:ext cx="1102581" cy="461665"/>
          </a:xfrm>
          <a:prstGeom prst="rect">
            <a:avLst/>
          </a:prstGeom>
          <a:noFill/>
        </p:spPr>
        <p:txBody>
          <a:bodyPr wrap="square" rtlCol="0">
            <a:spAutoFit/>
          </a:bodyPr>
          <a:lstStyle/>
          <a:p>
            <a:pPr algn="ctr"/>
            <a:r>
              <a:rPr lang="en-US" altLang="ko-KR" sz="1200" dirty="0">
                <a:solidFill>
                  <a:schemeClr val="bg1"/>
                </a:solidFill>
                <a:cs typeface="Arial" pitchFamily="34" charset="0"/>
              </a:rPr>
              <a:t>PowerPoint  </a:t>
            </a:r>
          </a:p>
          <a:p>
            <a:pPr algn="ctr"/>
            <a:r>
              <a:rPr lang="en-US" altLang="ko-KR" sz="1200" dirty="0">
                <a:solidFill>
                  <a:schemeClr val="bg1"/>
                </a:solidFill>
                <a:cs typeface="Arial" pitchFamily="34" charset="0"/>
              </a:rPr>
              <a:t>Presentation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3561C5B9-8146-47B5-A433-20F6C4C42477}"/>
              </a:ext>
            </a:extLst>
          </p:cNvPr>
          <p:cNvSpPr txBox="1"/>
          <p:nvPr/>
        </p:nvSpPr>
        <p:spPr>
          <a:xfrm>
            <a:off x="9391664" y="3501125"/>
            <a:ext cx="1123146" cy="461665"/>
          </a:xfrm>
          <a:prstGeom prst="rect">
            <a:avLst/>
          </a:prstGeom>
          <a:noFill/>
        </p:spPr>
        <p:txBody>
          <a:bodyPr wrap="square" rtlCol="0">
            <a:spAutoFit/>
          </a:bodyPr>
          <a:lstStyle/>
          <a:p>
            <a:pPr algn="ctr"/>
            <a:r>
              <a:rPr lang="en-US" altLang="ko-KR" sz="1200" dirty="0">
                <a:solidFill>
                  <a:schemeClr val="bg1"/>
                </a:solidFill>
                <a:cs typeface="Arial" pitchFamily="34" charset="0"/>
              </a:rPr>
              <a:t>PowerPoint  </a:t>
            </a:r>
          </a:p>
          <a:p>
            <a:pPr algn="ctr"/>
            <a:r>
              <a:rPr lang="en-US" altLang="ko-KR" sz="1200" dirty="0">
                <a:solidFill>
                  <a:schemeClr val="bg1"/>
                </a:solidFill>
                <a:cs typeface="Arial" pitchFamily="34" charset="0"/>
              </a:rPr>
              <a:t>Presentation </a:t>
            </a:r>
            <a:endParaRPr lang="ko-KR" altLang="en-US" sz="1200" dirty="0">
              <a:solidFill>
                <a:schemeClr val="bg1"/>
              </a:solidFill>
              <a:cs typeface="Arial" pitchFamily="34" charset="0"/>
            </a:endParaRPr>
          </a:p>
        </p:txBody>
      </p:sp>
      <p:pic>
        <p:nvPicPr>
          <p:cNvPr id="35" name="Picture 34">
            <a:extLst>
              <a:ext uri="{FF2B5EF4-FFF2-40B4-BE49-F238E27FC236}">
                <a16:creationId xmlns:a16="http://schemas.microsoft.com/office/drawing/2014/main" id="{5FE24364-9898-4F48-A5D9-25A82223F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808" y="1601587"/>
            <a:ext cx="6763856" cy="4342014"/>
          </a:xfrm>
          <a:prstGeom prst="rect">
            <a:avLst/>
          </a:prstGeom>
        </p:spPr>
      </p:pic>
    </p:spTree>
    <p:extLst>
      <p:ext uri="{BB962C8B-B14F-4D97-AF65-F5344CB8AC3E}">
        <p14:creationId xmlns:p14="http://schemas.microsoft.com/office/powerpoint/2010/main" val="54568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Data</a:t>
            </a:r>
            <a:r>
              <a:rPr lang="en-US" dirty="0">
                <a:solidFill>
                  <a:schemeClr val="accent1"/>
                </a:solidFill>
              </a:rPr>
              <a:t>flow</a:t>
            </a:r>
            <a:r>
              <a:rPr lang="en-US" dirty="0"/>
              <a:t> Dia</a:t>
            </a:r>
            <a:r>
              <a:rPr lang="en-US" dirty="0">
                <a:solidFill>
                  <a:schemeClr val="accent1"/>
                </a:solidFill>
              </a:rPr>
              <a:t>gram</a:t>
            </a:r>
          </a:p>
        </p:txBody>
      </p:sp>
      <p:sp>
        <p:nvSpPr>
          <p:cNvPr id="3" name="Rectangle 2">
            <a:extLst>
              <a:ext uri="{FF2B5EF4-FFF2-40B4-BE49-F238E27FC236}">
                <a16:creationId xmlns:a16="http://schemas.microsoft.com/office/drawing/2014/main" id="{0B8122FD-6B70-4E71-988B-FE7BF08D86C4}"/>
              </a:ext>
            </a:extLst>
          </p:cNvPr>
          <p:cNvSpPr/>
          <p:nvPr/>
        </p:nvSpPr>
        <p:spPr>
          <a:xfrm rot="16200000" flipH="1">
            <a:off x="1743089" y="2560241"/>
            <a:ext cx="653827" cy="4140000"/>
          </a:xfrm>
          <a:prstGeom prst="rect">
            <a:avLst/>
          </a:prstGeom>
          <a:gradFill>
            <a:gsLst>
              <a:gs pos="0">
                <a:schemeClr val="accent2">
                  <a:lumMod val="80000"/>
                </a:schemeClr>
              </a:gs>
              <a:gs pos="100000">
                <a:schemeClr val="accent2">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4" name="Rectangle 3">
            <a:extLst>
              <a:ext uri="{FF2B5EF4-FFF2-40B4-BE49-F238E27FC236}">
                <a16:creationId xmlns:a16="http://schemas.microsoft.com/office/drawing/2014/main" id="{8E9D68BC-321B-47BC-BB32-D5A504B12C0E}"/>
              </a:ext>
            </a:extLst>
          </p:cNvPr>
          <p:cNvSpPr/>
          <p:nvPr/>
        </p:nvSpPr>
        <p:spPr>
          <a:xfrm flipH="1">
            <a:off x="4643573" y="3758382"/>
            <a:ext cx="864000" cy="864000"/>
          </a:xfrm>
          <a:prstGeom prst="rect">
            <a:avLst/>
          </a:prstGeom>
          <a:gradFill flip="none" rotWithShape="1">
            <a:gsLst>
              <a:gs pos="0">
                <a:schemeClr val="accent2">
                  <a:lumMod val="90000"/>
                  <a:lumOff val="10000"/>
                </a:schemeClr>
              </a:gs>
              <a:gs pos="68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5" name="Rectangle 4">
            <a:extLst>
              <a:ext uri="{FF2B5EF4-FFF2-40B4-BE49-F238E27FC236}">
                <a16:creationId xmlns:a16="http://schemas.microsoft.com/office/drawing/2014/main" id="{98348D78-6648-4BD0-8CDA-BDEDFC4B5585}"/>
              </a:ext>
            </a:extLst>
          </p:cNvPr>
          <p:cNvSpPr/>
          <p:nvPr/>
        </p:nvSpPr>
        <p:spPr>
          <a:xfrm rot="16200000" flipH="1">
            <a:off x="1746002" y="822632"/>
            <a:ext cx="648000" cy="4140000"/>
          </a:xfrm>
          <a:prstGeom prst="rect">
            <a:avLst/>
          </a:prstGeom>
          <a:gradFill>
            <a:gsLst>
              <a:gs pos="0">
                <a:schemeClr val="accent1">
                  <a:lumMod val="80000"/>
                </a:schemeClr>
              </a:gs>
              <a:gs pos="68000">
                <a:schemeClr val="accent1">
                  <a:lumMod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6" name="Rectangle 15">
            <a:extLst>
              <a:ext uri="{FF2B5EF4-FFF2-40B4-BE49-F238E27FC236}">
                <a16:creationId xmlns:a16="http://schemas.microsoft.com/office/drawing/2014/main" id="{DC8D0363-86F1-4D29-BAC5-EB0AD0ACCD5F}"/>
              </a:ext>
            </a:extLst>
          </p:cNvPr>
          <p:cNvSpPr/>
          <p:nvPr/>
        </p:nvSpPr>
        <p:spPr>
          <a:xfrm rot="16200000" flipH="1">
            <a:off x="3791916" y="2913859"/>
            <a:ext cx="1200258" cy="504083"/>
          </a:xfrm>
          <a:custGeom>
            <a:avLst/>
            <a:gdLst>
              <a:gd name="connsiteX0" fmla="*/ 0 w 792088"/>
              <a:gd name="connsiteY0" fmla="*/ 0 h 163995"/>
              <a:gd name="connsiteX1" fmla="*/ 792088 w 792088"/>
              <a:gd name="connsiteY1" fmla="*/ 0 h 163995"/>
              <a:gd name="connsiteX2" fmla="*/ 792088 w 792088"/>
              <a:gd name="connsiteY2" fmla="*/ 163995 h 163995"/>
              <a:gd name="connsiteX3" fmla="*/ 0 w 792088"/>
              <a:gd name="connsiteY3" fmla="*/ 163995 h 163995"/>
              <a:gd name="connsiteX4" fmla="*/ 0 w 792088"/>
              <a:gd name="connsiteY4" fmla="*/ 0 h 163995"/>
              <a:gd name="connsiteX0" fmla="*/ 115410 w 792088"/>
              <a:gd name="connsiteY0" fmla="*/ 0 h 323793"/>
              <a:gd name="connsiteX1" fmla="*/ 792088 w 792088"/>
              <a:gd name="connsiteY1" fmla="*/ 159798 h 323793"/>
              <a:gd name="connsiteX2" fmla="*/ 792088 w 792088"/>
              <a:gd name="connsiteY2" fmla="*/ 323793 h 323793"/>
              <a:gd name="connsiteX3" fmla="*/ 0 w 792088"/>
              <a:gd name="connsiteY3" fmla="*/ 323793 h 323793"/>
              <a:gd name="connsiteX4" fmla="*/ 115410 w 792088"/>
              <a:gd name="connsiteY4" fmla="*/ 0 h 323793"/>
              <a:gd name="connsiteX0" fmla="*/ 115410 w 797373"/>
              <a:gd name="connsiteY0" fmla="*/ 4054 h 327847"/>
              <a:gd name="connsiteX1" fmla="*/ 797373 w 797373"/>
              <a:gd name="connsiteY1" fmla="*/ 0 h 327847"/>
              <a:gd name="connsiteX2" fmla="*/ 792088 w 797373"/>
              <a:gd name="connsiteY2" fmla="*/ 327847 h 327847"/>
              <a:gd name="connsiteX3" fmla="*/ 0 w 797373"/>
              <a:gd name="connsiteY3" fmla="*/ 327847 h 327847"/>
              <a:gd name="connsiteX4" fmla="*/ 115410 w 797373"/>
              <a:gd name="connsiteY4" fmla="*/ 4054 h 327847"/>
              <a:gd name="connsiteX0" fmla="*/ 115410 w 797373"/>
              <a:gd name="connsiteY0" fmla="*/ 0 h 323793"/>
              <a:gd name="connsiteX1" fmla="*/ 797373 w 797373"/>
              <a:gd name="connsiteY1" fmla="*/ 1231 h 323793"/>
              <a:gd name="connsiteX2" fmla="*/ 792088 w 797373"/>
              <a:gd name="connsiteY2" fmla="*/ 323793 h 323793"/>
              <a:gd name="connsiteX3" fmla="*/ 0 w 797373"/>
              <a:gd name="connsiteY3" fmla="*/ 323793 h 323793"/>
              <a:gd name="connsiteX4" fmla="*/ 115410 w 797373"/>
              <a:gd name="connsiteY4" fmla="*/ 0 h 323793"/>
              <a:gd name="connsiteX0" fmla="*/ 115410 w 797373"/>
              <a:gd name="connsiteY0" fmla="*/ 9340 h 333133"/>
              <a:gd name="connsiteX1" fmla="*/ 797373 w 797373"/>
              <a:gd name="connsiteY1" fmla="*/ 0 h 333133"/>
              <a:gd name="connsiteX2" fmla="*/ 792088 w 797373"/>
              <a:gd name="connsiteY2" fmla="*/ 333133 h 333133"/>
              <a:gd name="connsiteX3" fmla="*/ 0 w 797373"/>
              <a:gd name="connsiteY3" fmla="*/ 333133 h 333133"/>
              <a:gd name="connsiteX4" fmla="*/ 115410 w 797373"/>
              <a:gd name="connsiteY4" fmla="*/ 9340 h 333133"/>
              <a:gd name="connsiteX0" fmla="*/ 115410 w 813229"/>
              <a:gd name="connsiteY0" fmla="*/ 9340 h 333133"/>
              <a:gd name="connsiteX1" fmla="*/ 813229 w 813229"/>
              <a:gd name="connsiteY1" fmla="*/ 0 h 333133"/>
              <a:gd name="connsiteX2" fmla="*/ 792088 w 813229"/>
              <a:gd name="connsiteY2" fmla="*/ 333133 h 333133"/>
              <a:gd name="connsiteX3" fmla="*/ 0 w 813229"/>
              <a:gd name="connsiteY3" fmla="*/ 333133 h 333133"/>
              <a:gd name="connsiteX4" fmla="*/ 115410 w 813229"/>
              <a:gd name="connsiteY4" fmla="*/ 9340 h 333133"/>
              <a:gd name="connsiteX0" fmla="*/ 569967 w 1267786"/>
              <a:gd name="connsiteY0" fmla="*/ 9340 h 370132"/>
              <a:gd name="connsiteX1" fmla="*/ 1267786 w 1267786"/>
              <a:gd name="connsiteY1" fmla="*/ 0 h 370132"/>
              <a:gd name="connsiteX2" fmla="*/ 1246645 w 1267786"/>
              <a:gd name="connsiteY2" fmla="*/ 333133 h 370132"/>
              <a:gd name="connsiteX3" fmla="*/ 0 w 1267786"/>
              <a:gd name="connsiteY3" fmla="*/ 370132 h 370132"/>
              <a:gd name="connsiteX4" fmla="*/ 569967 w 1267786"/>
              <a:gd name="connsiteY4" fmla="*/ 9340 h 370132"/>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70132"/>
              <a:gd name="connsiteX1" fmla="*/ 1267786 w 1267786"/>
              <a:gd name="connsiteY1" fmla="*/ 0 h 370132"/>
              <a:gd name="connsiteX2" fmla="*/ 1164342 w 1267786"/>
              <a:gd name="connsiteY2" fmla="*/ 351014 h 370132"/>
              <a:gd name="connsiteX3" fmla="*/ 0 w 1267786"/>
              <a:gd name="connsiteY3" fmla="*/ 370132 h 370132"/>
              <a:gd name="connsiteX4" fmla="*/ 569967 w 1267786"/>
              <a:gd name="connsiteY4" fmla="*/ 9340 h 370132"/>
              <a:gd name="connsiteX0" fmla="*/ 332460 w 1030279"/>
              <a:gd name="connsiteY0" fmla="*/ 9340 h 370132"/>
              <a:gd name="connsiteX1" fmla="*/ 1030279 w 1030279"/>
              <a:gd name="connsiteY1" fmla="*/ 0 h 370132"/>
              <a:gd name="connsiteX2" fmla="*/ 926835 w 1030279"/>
              <a:gd name="connsiteY2" fmla="*/ 351014 h 370132"/>
              <a:gd name="connsiteX3" fmla="*/ 0 w 1030279"/>
              <a:gd name="connsiteY3" fmla="*/ 370132 h 370132"/>
              <a:gd name="connsiteX4" fmla="*/ 332460 w 1030279"/>
              <a:gd name="connsiteY4" fmla="*/ 9340 h 370132"/>
              <a:gd name="connsiteX0" fmla="*/ 350273 w 1048092"/>
              <a:gd name="connsiteY0" fmla="*/ 9340 h 358256"/>
              <a:gd name="connsiteX1" fmla="*/ 1048092 w 1048092"/>
              <a:gd name="connsiteY1" fmla="*/ 0 h 358256"/>
              <a:gd name="connsiteX2" fmla="*/ 944648 w 1048092"/>
              <a:gd name="connsiteY2" fmla="*/ 351014 h 358256"/>
              <a:gd name="connsiteX3" fmla="*/ 0 w 1048092"/>
              <a:gd name="connsiteY3" fmla="*/ 358256 h 358256"/>
              <a:gd name="connsiteX4" fmla="*/ 350273 w 1048092"/>
              <a:gd name="connsiteY4" fmla="*/ 9340 h 358256"/>
              <a:gd name="connsiteX0" fmla="*/ 344336 w 1048092"/>
              <a:gd name="connsiteY0" fmla="*/ 0 h 360791"/>
              <a:gd name="connsiteX1" fmla="*/ 1048092 w 1048092"/>
              <a:gd name="connsiteY1" fmla="*/ 2535 h 360791"/>
              <a:gd name="connsiteX2" fmla="*/ 944648 w 1048092"/>
              <a:gd name="connsiteY2" fmla="*/ 353549 h 360791"/>
              <a:gd name="connsiteX3" fmla="*/ 0 w 1048092"/>
              <a:gd name="connsiteY3" fmla="*/ 360791 h 360791"/>
              <a:gd name="connsiteX4" fmla="*/ 344336 w 1048092"/>
              <a:gd name="connsiteY4" fmla="*/ 0 h 360791"/>
              <a:gd name="connsiteX0" fmla="*/ 344336 w 1059967"/>
              <a:gd name="connsiteY0" fmla="*/ 0 h 360791"/>
              <a:gd name="connsiteX1" fmla="*/ 1059967 w 1059967"/>
              <a:gd name="connsiteY1" fmla="*/ 8472 h 360791"/>
              <a:gd name="connsiteX2" fmla="*/ 944648 w 1059967"/>
              <a:gd name="connsiteY2" fmla="*/ 353549 h 360791"/>
              <a:gd name="connsiteX3" fmla="*/ 0 w 1059967"/>
              <a:gd name="connsiteY3" fmla="*/ 360791 h 360791"/>
              <a:gd name="connsiteX4" fmla="*/ 344336 w 1059967"/>
              <a:gd name="connsiteY4" fmla="*/ 0 h 360791"/>
              <a:gd name="connsiteX0" fmla="*/ 344336 w 1065905"/>
              <a:gd name="connsiteY0" fmla="*/ 15278 h 376069"/>
              <a:gd name="connsiteX1" fmla="*/ 1065905 w 1065905"/>
              <a:gd name="connsiteY1" fmla="*/ 0 h 376069"/>
              <a:gd name="connsiteX2" fmla="*/ 944648 w 1065905"/>
              <a:gd name="connsiteY2" fmla="*/ 368827 h 376069"/>
              <a:gd name="connsiteX3" fmla="*/ 0 w 1065905"/>
              <a:gd name="connsiteY3" fmla="*/ 376069 h 376069"/>
              <a:gd name="connsiteX4" fmla="*/ 344336 w 1065905"/>
              <a:gd name="connsiteY4" fmla="*/ 15278 h 376069"/>
              <a:gd name="connsiteX0" fmla="*/ 356211 w 1065905"/>
              <a:gd name="connsiteY0" fmla="*/ 3403 h 376069"/>
              <a:gd name="connsiteX1" fmla="*/ 1065905 w 1065905"/>
              <a:gd name="connsiteY1" fmla="*/ 0 h 376069"/>
              <a:gd name="connsiteX2" fmla="*/ 944648 w 1065905"/>
              <a:gd name="connsiteY2" fmla="*/ 368827 h 376069"/>
              <a:gd name="connsiteX3" fmla="*/ 0 w 1065905"/>
              <a:gd name="connsiteY3" fmla="*/ 376069 h 376069"/>
              <a:gd name="connsiteX4" fmla="*/ 356211 w 1065905"/>
              <a:gd name="connsiteY4" fmla="*/ 3403 h 376069"/>
              <a:gd name="connsiteX0" fmla="*/ 356211 w 1170279"/>
              <a:gd name="connsiteY0" fmla="*/ 3403 h 380703"/>
              <a:gd name="connsiteX1" fmla="*/ 1065905 w 1170279"/>
              <a:gd name="connsiteY1" fmla="*/ 0 h 380703"/>
              <a:gd name="connsiteX2" fmla="*/ 1170279 w 1170279"/>
              <a:gd name="connsiteY2" fmla="*/ 380703 h 380703"/>
              <a:gd name="connsiteX3" fmla="*/ 0 w 1170279"/>
              <a:gd name="connsiteY3" fmla="*/ 376069 h 380703"/>
              <a:gd name="connsiteX4" fmla="*/ 356211 w 1170279"/>
              <a:gd name="connsiteY4" fmla="*/ 3403 h 380703"/>
              <a:gd name="connsiteX0" fmla="*/ 100891 w 914959"/>
              <a:gd name="connsiteY0" fmla="*/ 3403 h 382007"/>
              <a:gd name="connsiteX1" fmla="*/ 810585 w 914959"/>
              <a:gd name="connsiteY1" fmla="*/ 0 h 382007"/>
              <a:gd name="connsiteX2" fmla="*/ 914959 w 914959"/>
              <a:gd name="connsiteY2" fmla="*/ 380703 h 382007"/>
              <a:gd name="connsiteX3" fmla="*/ 0 w 914959"/>
              <a:gd name="connsiteY3" fmla="*/ 382007 h 382007"/>
              <a:gd name="connsiteX4" fmla="*/ 100891 w 914959"/>
              <a:gd name="connsiteY4" fmla="*/ 3403 h 382007"/>
              <a:gd name="connsiteX0" fmla="*/ 112766 w 914959"/>
              <a:gd name="connsiteY0" fmla="*/ 0 h 384541"/>
              <a:gd name="connsiteX1" fmla="*/ 810585 w 914959"/>
              <a:gd name="connsiteY1" fmla="*/ 2534 h 384541"/>
              <a:gd name="connsiteX2" fmla="*/ 914959 w 914959"/>
              <a:gd name="connsiteY2" fmla="*/ 383237 h 384541"/>
              <a:gd name="connsiteX3" fmla="*/ 0 w 914959"/>
              <a:gd name="connsiteY3" fmla="*/ 384541 h 384541"/>
              <a:gd name="connsiteX4" fmla="*/ 112766 w 914959"/>
              <a:gd name="connsiteY4" fmla="*/ 0 h 384541"/>
              <a:gd name="connsiteX0" fmla="*/ 112766 w 1146528"/>
              <a:gd name="connsiteY0" fmla="*/ 0 h 384541"/>
              <a:gd name="connsiteX1" fmla="*/ 810585 w 1146528"/>
              <a:gd name="connsiteY1" fmla="*/ 2534 h 384541"/>
              <a:gd name="connsiteX2" fmla="*/ 1146528 w 1146528"/>
              <a:gd name="connsiteY2" fmla="*/ 371362 h 384541"/>
              <a:gd name="connsiteX3" fmla="*/ 0 w 1146528"/>
              <a:gd name="connsiteY3" fmla="*/ 384541 h 384541"/>
              <a:gd name="connsiteX4" fmla="*/ 112766 w 1146528"/>
              <a:gd name="connsiteY4" fmla="*/ 0 h 384541"/>
              <a:gd name="connsiteX0" fmla="*/ 0 w 1033762"/>
              <a:gd name="connsiteY0" fmla="*/ 0 h 372666"/>
              <a:gd name="connsiteX1" fmla="*/ 697819 w 1033762"/>
              <a:gd name="connsiteY1" fmla="*/ 2534 h 372666"/>
              <a:gd name="connsiteX2" fmla="*/ 1033762 w 1033762"/>
              <a:gd name="connsiteY2" fmla="*/ 371362 h 372666"/>
              <a:gd name="connsiteX3" fmla="*/ 106928 w 1033762"/>
              <a:gd name="connsiteY3" fmla="*/ 372666 h 372666"/>
              <a:gd name="connsiteX4" fmla="*/ 0 w 1033762"/>
              <a:gd name="connsiteY4" fmla="*/ 0 h 372666"/>
              <a:gd name="connsiteX0" fmla="*/ 0 w 1033762"/>
              <a:gd name="connsiteY0" fmla="*/ 0 h 371362"/>
              <a:gd name="connsiteX1" fmla="*/ 697819 w 1033762"/>
              <a:gd name="connsiteY1" fmla="*/ 2534 h 371362"/>
              <a:gd name="connsiteX2" fmla="*/ 1033762 w 1033762"/>
              <a:gd name="connsiteY2" fmla="*/ 371362 h 371362"/>
              <a:gd name="connsiteX3" fmla="*/ 166304 w 1033762"/>
              <a:gd name="connsiteY3" fmla="*/ 366729 h 371362"/>
              <a:gd name="connsiteX4" fmla="*/ 0 w 1033762"/>
              <a:gd name="connsiteY4" fmla="*/ 0 h 371362"/>
              <a:gd name="connsiteX0" fmla="*/ 0 w 1033762"/>
              <a:gd name="connsiteY0" fmla="*/ 0 h 371362"/>
              <a:gd name="connsiteX1" fmla="*/ 697819 w 1033762"/>
              <a:gd name="connsiteY1" fmla="*/ 2534 h 371362"/>
              <a:gd name="connsiteX2" fmla="*/ 1033762 w 1033762"/>
              <a:gd name="connsiteY2" fmla="*/ 371362 h 371362"/>
              <a:gd name="connsiteX3" fmla="*/ 100990 w 1033762"/>
              <a:gd name="connsiteY3" fmla="*/ 366729 h 371362"/>
              <a:gd name="connsiteX4" fmla="*/ 0 w 1033762"/>
              <a:gd name="connsiteY4" fmla="*/ 0 h 371362"/>
              <a:gd name="connsiteX0" fmla="*/ 0 w 1259394"/>
              <a:gd name="connsiteY0" fmla="*/ 0 h 366729"/>
              <a:gd name="connsiteX1" fmla="*/ 697819 w 1259394"/>
              <a:gd name="connsiteY1" fmla="*/ 2534 h 366729"/>
              <a:gd name="connsiteX2" fmla="*/ 1259394 w 1259394"/>
              <a:gd name="connsiteY2" fmla="*/ 365424 h 366729"/>
              <a:gd name="connsiteX3" fmla="*/ 100990 w 1259394"/>
              <a:gd name="connsiteY3" fmla="*/ 366729 h 366729"/>
              <a:gd name="connsiteX4" fmla="*/ 0 w 1259394"/>
              <a:gd name="connsiteY4" fmla="*/ 0 h 366729"/>
              <a:gd name="connsiteX0" fmla="*/ 0 w 1259394"/>
              <a:gd name="connsiteY0" fmla="*/ 0 h 372666"/>
              <a:gd name="connsiteX1" fmla="*/ 697819 w 1259394"/>
              <a:gd name="connsiteY1" fmla="*/ 2534 h 372666"/>
              <a:gd name="connsiteX2" fmla="*/ 1259394 w 1259394"/>
              <a:gd name="connsiteY2" fmla="*/ 365424 h 372666"/>
              <a:gd name="connsiteX3" fmla="*/ 350372 w 1259394"/>
              <a:gd name="connsiteY3" fmla="*/ 372666 h 372666"/>
              <a:gd name="connsiteX4" fmla="*/ 0 w 1259394"/>
              <a:gd name="connsiteY4" fmla="*/ 0 h 372666"/>
              <a:gd name="connsiteX0" fmla="*/ 0 w 1265668"/>
              <a:gd name="connsiteY0" fmla="*/ 0 h 372666"/>
              <a:gd name="connsiteX1" fmla="*/ 697819 w 1265668"/>
              <a:gd name="connsiteY1" fmla="*/ 2534 h 372666"/>
              <a:gd name="connsiteX2" fmla="*/ 1265668 w 1265668"/>
              <a:gd name="connsiteY2" fmla="*/ 367613 h 372666"/>
              <a:gd name="connsiteX3" fmla="*/ 350372 w 1265668"/>
              <a:gd name="connsiteY3" fmla="*/ 372666 h 372666"/>
              <a:gd name="connsiteX4" fmla="*/ 0 w 1265668"/>
              <a:gd name="connsiteY4" fmla="*/ 0 h 372666"/>
              <a:gd name="connsiteX0" fmla="*/ 0 w 1265668"/>
              <a:gd name="connsiteY0" fmla="*/ 0 h 367613"/>
              <a:gd name="connsiteX1" fmla="*/ 697819 w 1265668"/>
              <a:gd name="connsiteY1" fmla="*/ 2534 h 367613"/>
              <a:gd name="connsiteX2" fmla="*/ 1265668 w 1265668"/>
              <a:gd name="connsiteY2" fmla="*/ 367613 h 367613"/>
              <a:gd name="connsiteX3" fmla="*/ 353510 w 1265668"/>
              <a:gd name="connsiteY3" fmla="*/ 366101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3510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3913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0373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70477"/>
              <a:gd name="connsiteX1" fmla="*/ 697819 w 1265668"/>
              <a:gd name="connsiteY1" fmla="*/ 2534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7821 w 1265668"/>
              <a:gd name="connsiteY1" fmla="*/ 2536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1598 w 1265668"/>
              <a:gd name="connsiteY1" fmla="*/ 2538 h 370477"/>
              <a:gd name="connsiteX2" fmla="*/ 1265668 w 1265668"/>
              <a:gd name="connsiteY2" fmla="*/ 367613 h 370477"/>
              <a:gd name="connsiteX3" fmla="*/ 350373 w 1265668"/>
              <a:gd name="connsiteY3" fmla="*/ 370477 h 370477"/>
              <a:gd name="connsiteX4" fmla="*/ 0 w 1265668"/>
              <a:gd name="connsiteY4" fmla="*/ 0 h 370477"/>
              <a:gd name="connsiteX0" fmla="*/ 0 w 1265665"/>
              <a:gd name="connsiteY0" fmla="*/ 0 h 370475"/>
              <a:gd name="connsiteX1" fmla="*/ 691595 w 1265665"/>
              <a:gd name="connsiteY1" fmla="*/ 2536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4 w 1265665"/>
              <a:gd name="connsiteY1" fmla="*/ 2538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7 w 1265665"/>
              <a:gd name="connsiteY1" fmla="*/ 378 h 370475"/>
              <a:gd name="connsiteX2" fmla="*/ 1265665 w 1265665"/>
              <a:gd name="connsiteY2" fmla="*/ 367611 h 370475"/>
              <a:gd name="connsiteX3" fmla="*/ 350370 w 1265665"/>
              <a:gd name="connsiteY3" fmla="*/ 370475 h 370475"/>
              <a:gd name="connsiteX4" fmla="*/ 0 w 1265665"/>
              <a:gd name="connsiteY4" fmla="*/ 0 h 370475"/>
              <a:gd name="connsiteX0" fmla="*/ 0 w 1262550"/>
              <a:gd name="connsiteY0" fmla="*/ 0 h 370473"/>
              <a:gd name="connsiteX1" fmla="*/ 685372 w 1262550"/>
              <a:gd name="connsiteY1" fmla="*/ 376 h 370473"/>
              <a:gd name="connsiteX2" fmla="*/ 1262550 w 1262550"/>
              <a:gd name="connsiteY2" fmla="*/ 367609 h 370473"/>
              <a:gd name="connsiteX3" fmla="*/ 347255 w 1262550"/>
              <a:gd name="connsiteY3" fmla="*/ 370473 h 370473"/>
              <a:gd name="connsiteX4" fmla="*/ 0 w 1262550"/>
              <a:gd name="connsiteY4" fmla="*/ 0 h 370473"/>
              <a:gd name="connsiteX0" fmla="*/ 0 w 1262550"/>
              <a:gd name="connsiteY0" fmla="*/ 0 h 368311"/>
              <a:gd name="connsiteX1" fmla="*/ 685372 w 1262550"/>
              <a:gd name="connsiteY1" fmla="*/ 376 h 368311"/>
              <a:gd name="connsiteX2" fmla="*/ 1262550 w 1262550"/>
              <a:gd name="connsiteY2" fmla="*/ 367609 h 368311"/>
              <a:gd name="connsiteX3" fmla="*/ 353484 w 1262550"/>
              <a:gd name="connsiteY3" fmla="*/ 368311 h 368311"/>
              <a:gd name="connsiteX4" fmla="*/ 0 w 1262550"/>
              <a:gd name="connsiteY4" fmla="*/ 0 h 36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550" h="368311">
                <a:moveTo>
                  <a:pt x="0" y="0"/>
                </a:moveTo>
                <a:lnTo>
                  <a:pt x="685372" y="376"/>
                </a:lnTo>
                <a:lnTo>
                  <a:pt x="1262550" y="367609"/>
                </a:lnTo>
                <a:lnTo>
                  <a:pt x="353484" y="368311"/>
                </a:lnTo>
                <a:lnTo>
                  <a:pt x="0" y="0"/>
                </a:lnTo>
                <a:close/>
              </a:path>
            </a:pathLst>
          </a:custGeom>
          <a:gradFill flip="none" rotWithShape="1">
            <a:gsLst>
              <a:gs pos="0">
                <a:schemeClr val="accent1">
                  <a:lumMod val="95000"/>
                  <a:lumOff val="5000"/>
                </a:schemeClr>
              </a:gs>
              <a:gs pos="68000">
                <a:schemeClr val="accent1">
                  <a:lumMod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7" name="Rectangle 6">
            <a:extLst>
              <a:ext uri="{FF2B5EF4-FFF2-40B4-BE49-F238E27FC236}">
                <a16:creationId xmlns:a16="http://schemas.microsoft.com/office/drawing/2014/main" id="{C1CBFDB7-FE01-4612-8FFB-984D566D3B80}"/>
              </a:ext>
            </a:extLst>
          </p:cNvPr>
          <p:cNvSpPr/>
          <p:nvPr/>
        </p:nvSpPr>
        <p:spPr>
          <a:xfrm flipH="1">
            <a:off x="4643573" y="2902026"/>
            <a:ext cx="864000" cy="864000"/>
          </a:xfrm>
          <a:prstGeom prst="rect">
            <a:avLst/>
          </a:prstGeom>
          <a:gradFill>
            <a:gsLst>
              <a:gs pos="0">
                <a:schemeClr val="accent1">
                  <a:lumMod val="90000"/>
                  <a:lumOff val="10000"/>
                </a:schemeClr>
              </a:gs>
              <a:gs pos="68000">
                <a:schemeClr val="accent1">
                  <a:lumMod val="90000"/>
                  <a:lumOff val="1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8" name="Rectangle 7">
            <a:extLst>
              <a:ext uri="{FF2B5EF4-FFF2-40B4-BE49-F238E27FC236}">
                <a16:creationId xmlns:a16="http://schemas.microsoft.com/office/drawing/2014/main" id="{F0FBA3A3-89A8-43BF-89E1-3813F188468A}"/>
              </a:ext>
            </a:extLst>
          </p:cNvPr>
          <p:cNvSpPr/>
          <p:nvPr/>
        </p:nvSpPr>
        <p:spPr>
          <a:xfrm rot="5400000">
            <a:off x="9798000" y="2563155"/>
            <a:ext cx="648000" cy="4140000"/>
          </a:xfrm>
          <a:prstGeom prst="rect">
            <a:avLst/>
          </a:prstGeom>
          <a:gradFill flip="none" rotWithShape="1">
            <a:gsLst>
              <a:gs pos="0">
                <a:schemeClr val="accent3">
                  <a:lumMod val="80000"/>
                </a:schemeClr>
              </a:gs>
              <a:gs pos="68000">
                <a:schemeClr val="accent3">
                  <a:lumMod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9" name="Rectangle 8">
            <a:extLst>
              <a:ext uri="{FF2B5EF4-FFF2-40B4-BE49-F238E27FC236}">
                <a16:creationId xmlns:a16="http://schemas.microsoft.com/office/drawing/2014/main" id="{8573786A-0386-4B6B-A100-A0EDB6FE73AB}"/>
              </a:ext>
            </a:extLst>
          </p:cNvPr>
          <p:cNvSpPr/>
          <p:nvPr/>
        </p:nvSpPr>
        <p:spPr>
          <a:xfrm>
            <a:off x="6684522" y="3758382"/>
            <a:ext cx="864000" cy="864000"/>
          </a:xfrm>
          <a:prstGeom prst="rect">
            <a:avLst/>
          </a:prstGeom>
          <a:gradFill flip="none" rotWithShape="1">
            <a:gsLst>
              <a:gs pos="0">
                <a:schemeClr val="accent3">
                  <a:lumMod val="90000"/>
                  <a:lumOff val="10000"/>
                </a:schemeClr>
              </a:gs>
              <a:gs pos="68000">
                <a:schemeClr val="accent3"/>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0" name="Rectangle 9">
            <a:extLst>
              <a:ext uri="{FF2B5EF4-FFF2-40B4-BE49-F238E27FC236}">
                <a16:creationId xmlns:a16="http://schemas.microsoft.com/office/drawing/2014/main" id="{4DE5D9EC-041B-4AB0-AD9B-04A840AFECE1}"/>
              </a:ext>
            </a:extLst>
          </p:cNvPr>
          <p:cNvSpPr/>
          <p:nvPr/>
        </p:nvSpPr>
        <p:spPr>
          <a:xfrm rot="5400000">
            <a:off x="9798000" y="822632"/>
            <a:ext cx="648000" cy="4140000"/>
          </a:xfrm>
          <a:prstGeom prst="rect">
            <a:avLst/>
          </a:prstGeom>
          <a:gradFill flip="none" rotWithShape="1">
            <a:gsLst>
              <a:gs pos="0">
                <a:schemeClr val="accent4">
                  <a:lumMod val="80000"/>
                </a:schemeClr>
              </a:gs>
              <a:gs pos="68000">
                <a:schemeClr val="accent4">
                  <a:lumMod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1" name="Rectangle 10">
            <a:extLst>
              <a:ext uri="{FF2B5EF4-FFF2-40B4-BE49-F238E27FC236}">
                <a16:creationId xmlns:a16="http://schemas.microsoft.com/office/drawing/2014/main" id="{1CEA0CBB-5ACB-45AE-BE8A-2735620392E1}"/>
              </a:ext>
            </a:extLst>
          </p:cNvPr>
          <p:cNvSpPr/>
          <p:nvPr/>
        </p:nvSpPr>
        <p:spPr>
          <a:xfrm>
            <a:off x="6684522" y="2902026"/>
            <a:ext cx="864000" cy="864000"/>
          </a:xfrm>
          <a:prstGeom prst="rect">
            <a:avLst/>
          </a:prstGeom>
          <a:gradFill>
            <a:gsLst>
              <a:gs pos="0">
                <a:schemeClr val="accent4">
                  <a:lumMod val="90000"/>
                  <a:lumOff val="10000"/>
                </a:schemeClr>
              </a:gs>
              <a:gs pos="68000">
                <a:schemeClr val="accent4"/>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grpSp>
        <p:nvGrpSpPr>
          <p:cNvPr id="47" name="Group 46">
            <a:extLst>
              <a:ext uri="{FF2B5EF4-FFF2-40B4-BE49-F238E27FC236}">
                <a16:creationId xmlns:a16="http://schemas.microsoft.com/office/drawing/2014/main" id="{ABE58A64-55C7-4FE1-B6B8-261902523CBC}"/>
              </a:ext>
            </a:extLst>
          </p:cNvPr>
          <p:cNvGrpSpPr/>
          <p:nvPr/>
        </p:nvGrpSpPr>
        <p:grpSpPr>
          <a:xfrm>
            <a:off x="4758721" y="2305561"/>
            <a:ext cx="2590429" cy="2947770"/>
            <a:chOff x="4758721" y="2305561"/>
            <a:chExt cx="2590429" cy="2947770"/>
          </a:xfrm>
          <a:effectLst>
            <a:outerShdw blurRad="63500" sx="102000" sy="102000" algn="ctr" rotWithShape="0">
              <a:prstClr val="black">
                <a:alpha val="40000"/>
              </a:prstClr>
            </a:outerShdw>
          </a:effectLst>
        </p:grpSpPr>
        <p:sp>
          <p:nvSpPr>
            <p:cNvPr id="12" name="Freeform 18">
              <a:extLst>
                <a:ext uri="{FF2B5EF4-FFF2-40B4-BE49-F238E27FC236}">
                  <a16:creationId xmlns:a16="http://schemas.microsoft.com/office/drawing/2014/main" id="{EA0D6973-157E-4BA0-92EF-6C4937C6E529}"/>
                </a:ext>
              </a:extLst>
            </p:cNvPr>
            <p:cNvSpPr>
              <a:spLocks/>
            </p:cNvSpPr>
            <p:nvPr/>
          </p:nvSpPr>
          <p:spPr bwMode="auto">
            <a:xfrm>
              <a:off x="4808306" y="2306489"/>
              <a:ext cx="1276351" cy="1459538"/>
            </a:xfrm>
            <a:custGeom>
              <a:avLst/>
              <a:gdLst/>
              <a:ahLst/>
              <a:cxnLst/>
              <a:rect l="l" t="t" r="r" b="b"/>
              <a:pathLst>
                <a:path w="1095957" h="1253252">
                  <a:moveTo>
                    <a:pt x="1095957" y="0"/>
                  </a:moveTo>
                  <a:lnTo>
                    <a:pt x="1095957" y="1253252"/>
                  </a:lnTo>
                  <a:lnTo>
                    <a:pt x="0" y="1253252"/>
                  </a:lnTo>
                  <a:lnTo>
                    <a:pt x="2876" y="1250470"/>
                  </a:lnTo>
                  <a:lnTo>
                    <a:pt x="12723" y="1241092"/>
                  </a:lnTo>
                  <a:lnTo>
                    <a:pt x="41507" y="1206703"/>
                  </a:lnTo>
                  <a:lnTo>
                    <a:pt x="71806" y="1175441"/>
                  </a:lnTo>
                  <a:lnTo>
                    <a:pt x="102105" y="1144179"/>
                  </a:lnTo>
                  <a:lnTo>
                    <a:pt x="130889" y="1109790"/>
                  </a:lnTo>
                  <a:lnTo>
                    <a:pt x="158159" y="1076184"/>
                  </a:lnTo>
                  <a:lnTo>
                    <a:pt x="183155" y="1037887"/>
                  </a:lnTo>
                  <a:lnTo>
                    <a:pt x="203607" y="996465"/>
                  </a:lnTo>
                  <a:lnTo>
                    <a:pt x="214969" y="962077"/>
                  </a:lnTo>
                  <a:lnTo>
                    <a:pt x="218757" y="928470"/>
                  </a:lnTo>
                  <a:lnTo>
                    <a:pt x="218757" y="892518"/>
                  </a:lnTo>
                  <a:lnTo>
                    <a:pt x="217999" y="854222"/>
                  </a:lnTo>
                  <a:lnTo>
                    <a:pt x="216484" y="815926"/>
                  </a:lnTo>
                  <a:lnTo>
                    <a:pt x="217999" y="774503"/>
                  </a:lnTo>
                  <a:lnTo>
                    <a:pt x="221787" y="730736"/>
                  </a:lnTo>
                  <a:lnTo>
                    <a:pt x="264205" y="550197"/>
                  </a:lnTo>
                  <a:lnTo>
                    <a:pt x="290717" y="484547"/>
                  </a:lnTo>
                  <a:lnTo>
                    <a:pt x="322531" y="423585"/>
                  </a:lnTo>
                  <a:lnTo>
                    <a:pt x="359647" y="366532"/>
                  </a:lnTo>
                  <a:lnTo>
                    <a:pt x="402066" y="312605"/>
                  </a:lnTo>
                  <a:lnTo>
                    <a:pt x="449030" y="263367"/>
                  </a:lnTo>
                  <a:lnTo>
                    <a:pt x="499781" y="218036"/>
                  </a:lnTo>
                  <a:lnTo>
                    <a:pt x="555076" y="176614"/>
                  </a:lnTo>
                  <a:lnTo>
                    <a:pt x="612645" y="139881"/>
                  </a:lnTo>
                  <a:lnTo>
                    <a:pt x="674758" y="107056"/>
                  </a:lnTo>
                  <a:lnTo>
                    <a:pt x="738386" y="79701"/>
                  </a:lnTo>
                  <a:lnTo>
                    <a:pt x="802771" y="55473"/>
                  </a:lnTo>
                  <a:lnTo>
                    <a:pt x="1019410" y="62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3" name="Freeform 18">
              <a:extLst>
                <a:ext uri="{FF2B5EF4-FFF2-40B4-BE49-F238E27FC236}">
                  <a16:creationId xmlns:a16="http://schemas.microsoft.com/office/drawing/2014/main" id="{9458C72E-6EEF-4717-86F9-76982D202BDE}"/>
                </a:ext>
              </a:extLst>
            </p:cNvPr>
            <p:cNvSpPr>
              <a:spLocks/>
            </p:cNvSpPr>
            <p:nvPr/>
          </p:nvSpPr>
          <p:spPr bwMode="auto">
            <a:xfrm>
              <a:off x="6079772" y="3758384"/>
              <a:ext cx="1209309" cy="1494947"/>
            </a:xfrm>
            <a:custGeom>
              <a:avLst/>
              <a:gdLst/>
              <a:ahLst/>
              <a:cxnLst/>
              <a:rect l="l" t="t" r="r" b="b"/>
              <a:pathLst>
                <a:path w="1038389" h="1283657">
                  <a:moveTo>
                    <a:pt x="0" y="0"/>
                  </a:moveTo>
                  <a:lnTo>
                    <a:pt x="1038389" y="0"/>
                  </a:lnTo>
                  <a:lnTo>
                    <a:pt x="1037701" y="1908"/>
                  </a:lnTo>
                  <a:lnTo>
                    <a:pt x="1011189" y="58961"/>
                  </a:lnTo>
                  <a:lnTo>
                    <a:pt x="979375" y="111325"/>
                  </a:lnTo>
                  <a:lnTo>
                    <a:pt x="946804" y="162126"/>
                  </a:lnTo>
                  <a:lnTo>
                    <a:pt x="910445" y="212146"/>
                  </a:lnTo>
                  <a:lnTo>
                    <a:pt x="874844" y="259039"/>
                  </a:lnTo>
                  <a:lnTo>
                    <a:pt x="839242" y="307495"/>
                  </a:lnTo>
                  <a:lnTo>
                    <a:pt x="804398" y="355952"/>
                  </a:lnTo>
                  <a:lnTo>
                    <a:pt x="780917" y="395030"/>
                  </a:lnTo>
                  <a:lnTo>
                    <a:pt x="761980" y="439578"/>
                  </a:lnTo>
                  <a:lnTo>
                    <a:pt x="746830" y="486471"/>
                  </a:lnTo>
                  <a:lnTo>
                    <a:pt x="734710" y="537273"/>
                  </a:lnTo>
                  <a:lnTo>
                    <a:pt x="733196" y="561501"/>
                  </a:lnTo>
                  <a:lnTo>
                    <a:pt x="734710" y="590418"/>
                  </a:lnTo>
                  <a:lnTo>
                    <a:pt x="738498" y="625588"/>
                  </a:lnTo>
                  <a:lnTo>
                    <a:pt x="743800" y="662321"/>
                  </a:lnTo>
                  <a:lnTo>
                    <a:pt x="752132" y="702181"/>
                  </a:lnTo>
                  <a:lnTo>
                    <a:pt x="761980" y="742040"/>
                  </a:lnTo>
                  <a:lnTo>
                    <a:pt x="771827" y="780336"/>
                  </a:lnTo>
                  <a:lnTo>
                    <a:pt x="782432" y="817069"/>
                  </a:lnTo>
                  <a:lnTo>
                    <a:pt x="792279" y="849894"/>
                  </a:lnTo>
                  <a:lnTo>
                    <a:pt x="802126" y="878812"/>
                  </a:lnTo>
                  <a:lnTo>
                    <a:pt x="810458" y="899914"/>
                  </a:lnTo>
                  <a:lnTo>
                    <a:pt x="822578" y="931176"/>
                  </a:lnTo>
                  <a:lnTo>
                    <a:pt x="833940" y="969472"/>
                  </a:lnTo>
                  <a:lnTo>
                    <a:pt x="846060" y="1012458"/>
                  </a:lnTo>
                  <a:lnTo>
                    <a:pt x="858179" y="1056225"/>
                  </a:lnTo>
                  <a:lnTo>
                    <a:pt x="871814" y="1096084"/>
                  </a:lnTo>
                  <a:lnTo>
                    <a:pt x="886206" y="1131254"/>
                  </a:lnTo>
                  <a:lnTo>
                    <a:pt x="756677" y="1174240"/>
                  </a:lnTo>
                  <a:lnTo>
                    <a:pt x="630936" y="1210973"/>
                  </a:lnTo>
                  <a:lnTo>
                    <a:pt x="511255" y="1240672"/>
                  </a:lnTo>
                  <a:lnTo>
                    <a:pt x="394603" y="1262555"/>
                  </a:lnTo>
                  <a:lnTo>
                    <a:pt x="280982" y="1278186"/>
                  </a:lnTo>
                  <a:lnTo>
                    <a:pt x="171148" y="1283657"/>
                  </a:lnTo>
                  <a:lnTo>
                    <a:pt x="63586" y="1282094"/>
                  </a:lnTo>
                  <a:lnTo>
                    <a:pt x="0" y="12759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14" name="Freeform 18">
              <a:extLst>
                <a:ext uri="{FF2B5EF4-FFF2-40B4-BE49-F238E27FC236}">
                  <a16:creationId xmlns:a16="http://schemas.microsoft.com/office/drawing/2014/main" id="{F212FC9F-129D-4F66-BAA4-24D6D7E19413}"/>
                </a:ext>
              </a:extLst>
            </p:cNvPr>
            <p:cNvSpPr>
              <a:spLocks/>
            </p:cNvSpPr>
            <p:nvPr/>
          </p:nvSpPr>
          <p:spPr bwMode="auto">
            <a:xfrm>
              <a:off x="4758721" y="3758385"/>
              <a:ext cx="1325933" cy="1485930"/>
            </a:xfrm>
            <a:custGeom>
              <a:avLst/>
              <a:gdLst/>
              <a:ahLst/>
              <a:cxnLst/>
              <a:rect l="l" t="t" r="r" b="b"/>
              <a:pathLst>
                <a:path w="1138530" h="1275914">
                  <a:moveTo>
                    <a:pt x="42573" y="0"/>
                  </a:moveTo>
                  <a:lnTo>
                    <a:pt x="1138530" y="0"/>
                  </a:lnTo>
                  <a:lnTo>
                    <a:pt x="1138530" y="1275914"/>
                  </a:lnTo>
                  <a:lnTo>
                    <a:pt x="1097584" y="1271934"/>
                  </a:lnTo>
                  <a:lnTo>
                    <a:pt x="994567" y="1253958"/>
                  </a:lnTo>
                  <a:lnTo>
                    <a:pt x="990022" y="1228167"/>
                  </a:lnTo>
                  <a:lnTo>
                    <a:pt x="984720" y="1198468"/>
                  </a:lnTo>
                  <a:lnTo>
                    <a:pt x="977903" y="1162516"/>
                  </a:lnTo>
                  <a:lnTo>
                    <a:pt x="972600" y="1124220"/>
                  </a:lnTo>
                  <a:lnTo>
                    <a:pt x="965026" y="1082798"/>
                  </a:lnTo>
                  <a:lnTo>
                    <a:pt x="957451" y="1040594"/>
                  </a:lnTo>
                  <a:lnTo>
                    <a:pt x="949118" y="999171"/>
                  </a:lnTo>
                  <a:lnTo>
                    <a:pt x="939271" y="959312"/>
                  </a:lnTo>
                  <a:lnTo>
                    <a:pt x="929424" y="921016"/>
                  </a:lnTo>
                  <a:lnTo>
                    <a:pt x="917304" y="887409"/>
                  </a:lnTo>
                  <a:lnTo>
                    <a:pt x="904427" y="858491"/>
                  </a:lnTo>
                  <a:lnTo>
                    <a:pt x="890793" y="835826"/>
                  </a:lnTo>
                  <a:lnTo>
                    <a:pt x="875643" y="821758"/>
                  </a:lnTo>
                  <a:lnTo>
                    <a:pt x="858979" y="814724"/>
                  </a:lnTo>
                  <a:lnTo>
                    <a:pt x="840042" y="811598"/>
                  </a:lnTo>
                  <a:lnTo>
                    <a:pt x="818075" y="813161"/>
                  </a:lnTo>
                  <a:lnTo>
                    <a:pt x="796108" y="816288"/>
                  </a:lnTo>
                  <a:lnTo>
                    <a:pt x="775656" y="821758"/>
                  </a:lnTo>
                  <a:lnTo>
                    <a:pt x="755962" y="827229"/>
                  </a:lnTo>
                  <a:lnTo>
                    <a:pt x="737782" y="832700"/>
                  </a:lnTo>
                  <a:lnTo>
                    <a:pt x="724148" y="837390"/>
                  </a:lnTo>
                  <a:lnTo>
                    <a:pt x="691576" y="848331"/>
                  </a:lnTo>
                  <a:lnTo>
                    <a:pt x="654460" y="858491"/>
                  </a:lnTo>
                  <a:lnTo>
                    <a:pt x="612799" y="867089"/>
                  </a:lnTo>
                  <a:lnTo>
                    <a:pt x="568865" y="872559"/>
                  </a:lnTo>
                  <a:lnTo>
                    <a:pt x="524932" y="877249"/>
                  </a:lnTo>
                  <a:lnTo>
                    <a:pt x="480240" y="878812"/>
                  </a:lnTo>
                  <a:lnTo>
                    <a:pt x="437822" y="875686"/>
                  </a:lnTo>
                  <a:lnTo>
                    <a:pt x="397675" y="868652"/>
                  </a:lnTo>
                  <a:lnTo>
                    <a:pt x="375709" y="863181"/>
                  </a:lnTo>
                  <a:lnTo>
                    <a:pt x="353742" y="853021"/>
                  </a:lnTo>
                  <a:lnTo>
                    <a:pt x="331775" y="841297"/>
                  </a:lnTo>
                  <a:lnTo>
                    <a:pt x="312838" y="827229"/>
                  </a:lnTo>
                  <a:lnTo>
                    <a:pt x="293144" y="810035"/>
                  </a:lnTo>
                  <a:lnTo>
                    <a:pt x="277994" y="792059"/>
                  </a:lnTo>
                  <a:lnTo>
                    <a:pt x="267390" y="769394"/>
                  </a:lnTo>
                  <a:lnTo>
                    <a:pt x="259057" y="743603"/>
                  </a:lnTo>
                  <a:lnTo>
                    <a:pt x="256027" y="715467"/>
                  </a:lnTo>
                  <a:lnTo>
                    <a:pt x="259057" y="684205"/>
                  </a:lnTo>
                  <a:lnTo>
                    <a:pt x="262845" y="662321"/>
                  </a:lnTo>
                  <a:lnTo>
                    <a:pt x="268147" y="638093"/>
                  </a:lnTo>
                  <a:lnTo>
                    <a:pt x="274207" y="613083"/>
                  </a:lnTo>
                  <a:lnTo>
                    <a:pt x="276479" y="588855"/>
                  </a:lnTo>
                  <a:lnTo>
                    <a:pt x="276479" y="563064"/>
                  </a:lnTo>
                  <a:lnTo>
                    <a:pt x="269662" y="540399"/>
                  </a:lnTo>
                  <a:lnTo>
                    <a:pt x="262845" y="527894"/>
                  </a:lnTo>
                  <a:lnTo>
                    <a:pt x="250725" y="516171"/>
                  </a:lnTo>
                  <a:lnTo>
                    <a:pt x="237848" y="507573"/>
                  </a:lnTo>
                  <a:lnTo>
                    <a:pt x="224213" y="500539"/>
                  </a:lnTo>
                  <a:lnTo>
                    <a:pt x="210579" y="490379"/>
                  </a:lnTo>
                  <a:lnTo>
                    <a:pt x="199974" y="479437"/>
                  </a:lnTo>
                  <a:lnTo>
                    <a:pt x="191642" y="465369"/>
                  </a:lnTo>
                  <a:lnTo>
                    <a:pt x="188612" y="449738"/>
                  </a:lnTo>
                  <a:lnTo>
                    <a:pt x="190127" y="434107"/>
                  </a:lnTo>
                  <a:lnTo>
                    <a:pt x="195429" y="419258"/>
                  </a:lnTo>
                  <a:lnTo>
                    <a:pt x="202247" y="406753"/>
                  </a:lnTo>
                  <a:lnTo>
                    <a:pt x="206791" y="394248"/>
                  </a:lnTo>
                  <a:lnTo>
                    <a:pt x="184825" y="378617"/>
                  </a:lnTo>
                  <a:lnTo>
                    <a:pt x="169675" y="362986"/>
                  </a:lnTo>
                  <a:lnTo>
                    <a:pt x="161343" y="347355"/>
                  </a:lnTo>
                  <a:lnTo>
                    <a:pt x="159828" y="330161"/>
                  </a:lnTo>
                  <a:lnTo>
                    <a:pt x="162100" y="314529"/>
                  </a:lnTo>
                  <a:lnTo>
                    <a:pt x="168160" y="297335"/>
                  </a:lnTo>
                  <a:lnTo>
                    <a:pt x="176492" y="280141"/>
                  </a:lnTo>
                  <a:lnTo>
                    <a:pt x="185582" y="262947"/>
                  </a:lnTo>
                  <a:lnTo>
                    <a:pt x="193914" y="244971"/>
                  </a:lnTo>
                  <a:lnTo>
                    <a:pt x="202247" y="227777"/>
                  </a:lnTo>
                  <a:lnTo>
                    <a:pt x="206791" y="209020"/>
                  </a:lnTo>
                  <a:lnTo>
                    <a:pt x="191642" y="194952"/>
                  </a:lnTo>
                  <a:lnTo>
                    <a:pt x="170433" y="184010"/>
                  </a:lnTo>
                  <a:lnTo>
                    <a:pt x="146951" y="173850"/>
                  </a:lnTo>
                  <a:lnTo>
                    <a:pt x="122711" y="165252"/>
                  </a:lnTo>
                  <a:lnTo>
                    <a:pt x="97715" y="156655"/>
                  </a:lnTo>
                  <a:lnTo>
                    <a:pt x="72718" y="148058"/>
                  </a:lnTo>
                  <a:lnTo>
                    <a:pt x="49236" y="137898"/>
                  </a:lnTo>
                  <a:lnTo>
                    <a:pt x="30299" y="126956"/>
                  </a:lnTo>
                  <a:lnTo>
                    <a:pt x="13635" y="111325"/>
                  </a:lnTo>
                  <a:lnTo>
                    <a:pt x="3788" y="92568"/>
                  </a:lnTo>
                  <a:lnTo>
                    <a:pt x="0" y="73029"/>
                  </a:lnTo>
                  <a:lnTo>
                    <a:pt x="3030" y="54272"/>
                  </a:lnTo>
                  <a:lnTo>
                    <a:pt x="9847" y="37078"/>
                  </a:lnTo>
                  <a:lnTo>
                    <a:pt x="20452" y="23010"/>
                  </a:lnTo>
                  <a:lnTo>
                    <a:pt x="33329" y="89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5" name="Freeform 18">
              <a:extLst>
                <a:ext uri="{FF2B5EF4-FFF2-40B4-BE49-F238E27FC236}">
                  <a16:creationId xmlns:a16="http://schemas.microsoft.com/office/drawing/2014/main" id="{DB7E203C-EF08-4DFD-B830-DD7E0902F741}"/>
                </a:ext>
              </a:extLst>
            </p:cNvPr>
            <p:cNvSpPr>
              <a:spLocks/>
            </p:cNvSpPr>
            <p:nvPr/>
          </p:nvSpPr>
          <p:spPr bwMode="auto">
            <a:xfrm>
              <a:off x="6079775" y="2305561"/>
              <a:ext cx="1269375" cy="1460469"/>
            </a:xfrm>
            <a:custGeom>
              <a:avLst/>
              <a:gdLst/>
              <a:ahLst/>
              <a:cxnLst/>
              <a:rect l="l" t="t" r="r" b="b"/>
              <a:pathLst>
                <a:path w="1089967" h="1254051">
                  <a:moveTo>
                    <a:pt x="9805" y="0"/>
                  </a:moveTo>
                  <a:lnTo>
                    <a:pt x="106762" y="782"/>
                  </a:lnTo>
                  <a:lnTo>
                    <a:pt x="197659" y="7816"/>
                  </a:lnTo>
                  <a:lnTo>
                    <a:pt x="284012" y="19539"/>
                  </a:lnTo>
                  <a:lnTo>
                    <a:pt x="366576" y="36733"/>
                  </a:lnTo>
                  <a:lnTo>
                    <a:pt x="445354" y="57835"/>
                  </a:lnTo>
                  <a:lnTo>
                    <a:pt x="518072" y="85190"/>
                  </a:lnTo>
                  <a:lnTo>
                    <a:pt x="588517" y="114889"/>
                  </a:lnTo>
                  <a:lnTo>
                    <a:pt x="652903" y="150059"/>
                  </a:lnTo>
                  <a:lnTo>
                    <a:pt x="713501" y="189918"/>
                  </a:lnTo>
                  <a:lnTo>
                    <a:pt x="771827" y="234467"/>
                  </a:lnTo>
                  <a:lnTo>
                    <a:pt x="824093" y="282141"/>
                  </a:lnTo>
                  <a:lnTo>
                    <a:pt x="871814" y="335287"/>
                  </a:lnTo>
                  <a:lnTo>
                    <a:pt x="916505" y="390777"/>
                  </a:lnTo>
                  <a:lnTo>
                    <a:pt x="955894" y="450176"/>
                  </a:lnTo>
                  <a:lnTo>
                    <a:pt x="992252" y="512700"/>
                  </a:lnTo>
                  <a:lnTo>
                    <a:pt x="1016492" y="565064"/>
                  </a:lnTo>
                  <a:lnTo>
                    <a:pt x="1037701" y="623681"/>
                  </a:lnTo>
                  <a:lnTo>
                    <a:pt x="1056638" y="687768"/>
                  </a:lnTo>
                  <a:lnTo>
                    <a:pt x="1071788" y="757327"/>
                  </a:lnTo>
                  <a:lnTo>
                    <a:pt x="1083150" y="828448"/>
                  </a:lnTo>
                  <a:lnTo>
                    <a:pt x="1088452" y="901914"/>
                  </a:lnTo>
                  <a:lnTo>
                    <a:pt x="1089967" y="976944"/>
                  </a:lnTo>
                  <a:lnTo>
                    <a:pt x="1085422" y="1051191"/>
                  </a:lnTo>
                  <a:lnTo>
                    <a:pt x="1076332" y="1123876"/>
                  </a:lnTo>
                  <a:lnTo>
                    <a:pt x="1059668" y="1194997"/>
                  </a:lnTo>
                  <a:lnTo>
                    <a:pt x="1038388" y="1254051"/>
                  </a:lnTo>
                  <a:lnTo>
                    <a:pt x="0" y="1254051"/>
                  </a:lnTo>
                  <a:lnTo>
                    <a:pt x="0" y="79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sp>
        <p:nvSpPr>
          <p:cNvPr id="19" name="TextBox 18">
            <a:extLst>
              <a:ext uri="{FF2B5EF4-FFF2-40B4-BE49-F238E27FC236}">
                <a16:creationId xmlns:a16="http://schemas.microsoft.com/office/drawing/2014/main" id="{1B345E57-5C2D-4669-A000-BCF69CA007A4}"/>
              </a:ext>
            </a:extLst>
          </p:cNvPr>
          <p:cNvSpPr txBox="1"/>
          <p:nvPr/>
        </p:nvSpPr>
        <p:spPr>
          <a:xfrm>
            <a:off x="5617284" y="2923263"/>
            <a:ext cx="468053" cy="923330"/>
          </a:xfrm>
          <a:prstGeom prst="rect">
            <a:avLst/>
          </a:prstGeom>
          <a:noFill/>
        </p:spPr>
        <p:txBody>
          <a:bodyPr wrap="square" rtlCol="0" anchor="ctr">
            <a:spAutoFit/>
          </a:bodyPr>
          <a:lstStyle/>
          <a:p>
            <a:pPr algn="ctr"/>
            <a:r>
              <a:rPr lang="en-US" altLang="ko-KR" sz="5400" b="1" dirty="0">
                <a:solidFill>
                  <a:schemeClr val="bg1"/>
                </a:solidFill>
                <a:latin typeface="Arial" pitchFamily="34" charset="0"/>
                <a:cs typeface="Arial" pitchFamily="34" charset="0"/>
              </a:rPr>
              <a:t>1</a:t>
            </a:r>
            <a:endParaRPr lang="ko-KR" altLang="en-US" sz="5400" b="1"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16921435-14F5-4693-ABAF-185158AE8D71}"/>
              </a:ext>
            </a:extLst>
          </p:cNvPr>
          <p:cNvSpPr txBox="1"/>
          <p:nvPr/>
        </p:nvSpPr>
        <p:spPr>
          <a:xfrm>
            <a:off x="6071620" y="2923263"/>
            <a:ext cx="468053" cy="923330"/>
          </a:xfrm>
          <a:prstGeom prst="rect">
            <a:avLst/>
          </a:prstGeom>
          <a:noFill/>
        </p:spPr>
        <p:txBody>
          <a:bodyPr wrap="square" rtlCol="0" anchor="ctr">
            <a:spAutoFit/>
          </a:bodyPr>
          <a:lstStyle/>
          <a:p>
            <a:r>
              <a:rPr lang="en-US" altLang="ko-KR" sz="5400" b="1" dirty="0">
                <a:solidFill>
                  <a:schemeClr val="bg1"/>
                </a:solidFill>
                <a:latin typeface="Arial" pitchFamily="34" charset="0"/>
                <a:cs typeface="Arial" pitchFamily="34" charset="0"/>
              </a:rPr>
              <a:t>2</a:t>
            </a:r>
            <a:endParaRPr lang="ko-KR" altLang="en-US" sz="5400" b="1"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3283D6A2-D88C-4038-8408-2F73A619E72A}"/>
              </a:ext>
            </a:extLst>
          </p:cNvPr>
          <p:cNvSpPr txBox="1"/>
          <p:nvPr/>
        </p:nvSpPr>
        <p:spPr>
          <a:xfrm>
            <a:off x="5617284" y="3629509"/>
            <a:ext cx="468053" cy="923330"/>
          </a:xfrm>
          <a:prstGeom prst="rect">
            <a:avLst/>
          </a:prstGeom>
          <a:noFill/>
        </p:spPr>
        <p:txBody>
          <a:bodyPr wrap="square" rtlCol="0" anchor="ctr">
            <a:spAutoFit/>
          </a:bodyPr>
          <a:lstStyle/>
          <a:p>
            <a:pPr algn="ctr"/>
            <a:r>
              <a:rPr lang="en-US" altLang="ko-KR" sz="5400" b="1" dirty="0">
                <a:solidFill>
                  <a:schemeClr val="bg1"/>
                </a:solidFill>
                <a:latin typeface="Arial" pitchFamily="34" charset="0"/>
                <a:cs typeface="Arial" pitchFamily="34" charset="0"/>
              </a:rPr>
              <a:t>3</a:t>
            </a:r>
            <a:endParaRPr lang="ko-KR" altLang="en-US" sz="5400" b="1" dirty="0">
              <a:solidFill>
                <a:schemeClr val="bg1"/>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906FE591-90E8-4C17-BE6A-D436DF7A5C87}"/>
              </a:ext>
            </a:extLst>
          </p:cNvPr>
          <p:cNvSpPr txBox="1"/>
          <p:nvPr/>
        </p:nvSpPr>
        <p:spPr>
          <a:xfrm>
            <a:off x="6071620" y="3629509"/>
            <a:ext cx="468053" cy="923330"/>
          </a:xfrm>
          <a:prstGeom prst="rect">
            <a:avLst/>
          </a:prstGeom>
          <a:noFill/>
        </p:spPr>
        <p:txBody>
          <a:bodyPr wrap="square" rtlCol="0" anchor="ctr">
            <a:spAutoFit/>
          </a:bodyPr>
          <a:lstStyle/>
          <a:p>
            <a:r>
              <a:rPr lang="en-US" altLang="ko-KR" sz="5400" b="1" dirty="0">
                <a:solidFill>
                  <a:schemeClr val="bg1"/>
                </a:solidFill>
                <a:latin typeface="Arial" pitchFamily="34" charset="0"/>
                <a:cs typeface="Arial" pitchFamily="34" charset="0"/>
              </a:rPr>
              <a:t>4</a:t>
            </a:r>
            <a:endParaRPr lang="ko-KR" altLang="en-US" sz="5400" b="1" dirty="0">
              <a:solidFill>
                <a:schemeClr val="bg1"/>
              </a:solidFill>
              <a:latin typeface="Arial" pitchFamily="34" charset="0"/>
              <a:cs typeface="Arial" pitchFamily="34" charset="0"/>
            </a:endParaRPr>
          </a:p>
        </p:txBody>
      </p:sp>
      <p:sp>
        <p:nvSpPr>
          <p:cNvPr id="27" name="Oval 21">
            <a:extLst>
              <a:ext uri="{FF2B5EF4-FFF2-40B4-BE49-F238E27FC236}">
                <a16:creationId xmlns:a16="http://schemas.microsoft.com/office/drawing/2014/main" id="{138B7EF6-9056-4A55-A8B7-20247A329FDA}"/>
              </a:ext>
            </a:extLst>
          </p:cNvPr>
          <p:cNvSpPr/>
          <p:nvPr/>
        </p:nvSpPr>
        <p:spPr>
          <a:xfrm rot="20700000">
            <a:off x="4492454" y="1840011"/>
            <a:ext cx="442231" cy="387582"/>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Isosceles Triangle 41">
            <a:extLst>
              <a:ext uri="{FF2B5EF4-FFF2-40B4-BE49-F238E27FC236}">
                <a16:creationId xmlns:a16="http://schemas.microsoft.com/office/drawing/2014/main" id="{1C62939A-47D8-4E58-B46C-B74524708C7D}"/>
              </a:ext>
            </a:extLst>
          </p:cNvPr>
          <p:cNvSpPr/>
          <p:nvPr/>
        </p:nvSpPr>
        <p:spPr>
          <a:xfrm>
            <a:off x="7343065" y="5294623"/>
            <a:ext cx="270747" cy="388911"/>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ounded Rectangle 24">
            <a:extLst>
              <a:ext uri="{FF2B5EF4-FFF2-40B4-BE49-F238E27FC236}">
                <a16:creationId xmlns:a16="http://schemas.microsoft.com/office/drawing/2014/main" id="{2A962CEC-703A-4CEB-B2E6-6A1A83DFF173}"/>
              </a:ext>
            </a:extLst>
          </p:cNvPr>
          <p:cNvSpPr/>
          <p:nvPr/>
        </p:nvSpPr>
        <p:spPr>
          <a:xfrm>
            <a:off x="7282659" y="1882321"/>
            <a:ext cx="391554" cy="302962"/>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Donut 15">
            <a:extLst>
              <a:ext uri="{FF2B5EF4-FFF2-40B4-BE49-F238E27FC236}">
                <a16:creationId xmlns:a16="http://schemas.microsoft.com/office/drawing/2014/main" id="{DA8D43BE-8ADC-49A5-A685-1ED66E799E9F}"/>
              </a:ext>
            </a:extLst>
          </p:cNvPr>
          <p:cNvSpPr/>
          <p:nvPr/>
        </p:nvSpPr>
        <p:spPr>
          <a:xfrm>
            <a:off x="4517200" y="5294073"/>
            <a:ext cx="392738" cy="390005"/>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Rectangle 15">
            <a:extLst>
              <a:ext uri="{FF2B5EF4-FFF2-40B4-BE49-F238E27FC236}">
                <a16:creationId xmlns:a16="http://schemas.microsoft.com/office/drawing/2014/main" id="{9B05BE62-1DA8-416B-AB2F-F55E92A1081A}"/>
              </a:ext>
            </a:extLst>
          </p:cNvPr>
          <p:cNvSpPr/>
          <p:nvPr/>
        </p:nvSpPr>
        <p:spPr>
          <a:xfrm rot="5400000" flipH="1" flipV="1">
            <a:off x="3791916" y="4106470"/>
            <a:ext cx="1200258" cy="504083"/>
          </a:xfrm>
          <a:custGeom>
            <a:avLst/>
            <a:gdLst>
              <a:gd name="connsiteX0" fmla="*/ 0 w 792088"/>
              <a:gd name="connsiteY0" fmla="*/ 0 h 163995"/>
              <a:gd name="connsiteX1" fmla="*/ 792088 w 792088"/>
              <a:gd name="connsiteY1" fmla="*/ 0 h 163995"/>
              <a:gd name="connsiteX2" fmla="*/ 792088 w 792088"/>
              <a:gd name="connsiteY2" fmla="*/ 163995 h 163995"/>
              <a:gd name="connsiteX3" fmla="*/ 0 w 792088"/>
              <a:gd name="connsiteY3" fmla="*/ 163995 h 163995"/>
              <a:gd name="connsiteX4" fmla="*/ 0 w 792088"/>
              <a:gd name="connsiteY4" fmla="*/ 0 h 163995"/>
              <a:gd name="connsiteX0" fmla="*/ 115410 w 792088"/>
              <a:gd name="connsiteY0" fmla="*/ 0 h 323793"/>
              <a:gd name="connsiteX1" fmla="*/ 792088 w 792088"/>
              <a:gd name="connsiteY1" fmla="*/ 159798 h 323793"/>
              <a:gd name="connsiteX2" fmla="*/ 792088 w 792088"/>
              <a:gd name="connsiteY2" fmla="*/ 323793 h 323793"/>
              <a:gd name="connsiteX3" fmla="*/ 0 w 792088"/>
              <a:gd name="connsiteY3" fmla="*/ 323793 h 323793"/>
              <a:gd name="connsiteX4" fmla="*/ 115410 w 792088"/>
              <a:gd name="connsiteY4" fmla="*/ 0 h 323793"/>
              <a:gd name="connsiteX0" fmla="*/ 115410 w 797373"/>
              <a:gd name="connsiteY0" fmla="*/ 4054 h 327847"/>
              <a:gd name="connsiteX1" fmla="*/ 797373 w 797373"/>
              <a:gd name="connsiteY1" fmla="*/ 0 h 327847"/>
              <a:gd name="connsiteX2" fmla="*/ 792088 w 797373"/>
              <a:gd name="connsiteY2" fmla="*/ 327847 h 327847"/>
              <a:gd name="connsiteX3" fmla="*/ 0 w 797373"/>
              <a:gd name="connsiteY3" fmla="*/ 327847 h 327847"/>
              <a:gd name="connsiteX4" fmla="*/ 115410 w 797373"/>
              <a:gd name="connsiteY4" fmla="*/ 4054 h 327847"/>
              <a:gd name="connsiteX0" fmla="*/ 115410 w 797373"/>
              <a:gd name="connsiteY0" fmla="*/ 0 h 323793"/>
              <a:gd name="connsiteX1" fmla="*/ 797373 w 797373"/>
              <a:gd name="connsiteY1" fmla="*/ 1231 h 323793"/>
              <a:gd name="connsiteX2" fmla="*/ 792088 w 797373"/>
              <a:gd name="connsiteY2" fmla="*/ 323793 h 323793"/>
              <a:gd name="connsiteX3" fmla="*/ 0 w 797373"/>
              <a:gd name="connsiteY3" fmla="*/ 323793 h 323793"/>
              <a:gd name="connsiteX4" fmla="*/ 115410 w 797373"/>
              <a:gd name="connsiteY4" fmla="*/ 0 h 323793"/>
              <a:gd name="connsiteX0" fmla="*/ 115410 w 797373"/>
              <a:gd name="connsiteY0" fmla="*/ 9340 h 333133"/>
              <a:gd name="connsiteX1" fmla="*/ 797373 w 797373"/>
              <a:gd name="connsiteY1" fmla="*/ 0 h 333133"/>
              <a:gd name="connsiteX2" fmla="*/ 792088 w 797373"/>
              <a:gd name="connsiteY2" fmla="*/ 333133 h 333133"/>
              <a:gd name="connsiteX3" fmla="*/ 0 w 797373"/>
              <a:gd name="connsiteY3" fmla="*/ 333133 h 333133"/>
              <a:gd name="connsiteX4" fmla="*/ 115410 w 797373"/>
              <a:gd name="connsiteY4" fmla="*/ 9340 h 333133"/>
              <a:gd name="connsiteX0" fmla="*/ 115410 w 813229"/>
              <a:gd name="connsiteY0" fmla="*/ 9340 h 333133"/>
              <a:gd name="connsiteX1" fmla="*/ 813229 w 813229"/>
              <a:gd name="connsiteY1" fmla="*/ 0 h 333133"/>
              <a:gd name="connsiteX2" fmla="*/ 792088 w 813229"/>
              <a:gd name="connsiteY2" fmla="*/ 333133 h 333133"/>
              <a:gd name="connsiteX3" fmla="*/ 0 w 813229"/>
              <a:gd name="connsiteY3" fmla="*/ 333133 h 333133"/>
              <a:gd name="connsiteX4" fmla="*/ 115410 w 813229"/>
              <a:gd name="connsiteY4" fmla="*/ 9340 h 333133"/>
              <a:gd name="connsiteX0" fmla="*/ 569967 w 1267786"/>
              <a:gd name="connsiteY0" fmla="*/ 9340 h 370132"/>
              <a:gd name="connsiteX1" fmla="*/ 1267786 w 1267786"/>
              <a:gd name="connsiteY1" fmla="*/ 0 h 370132"/>
              <a:gd name="connsiteX2" fmla="*/ 1246645 w 1267786"/>
              <a:gd name="connsiteY2" fmla="*/ 333133 h 370132"/>
              <a:gd name="connsiteX3" fmla="*/ 0 w 1267786"/>
              <a:gd name="connsiteY3" fmla="*/ 370132 h 370132"/>
              <a:gd name="connsiteX4" fmla="*/ 569967 w 1267786"/>
              <a:gd name="connsiteY4" fmla="*/ 9340 h 370132"/>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70132"/>
              <a:gd name="connsiteX1" fmla="*/ 1267786 w 1267786"/>
              <a:gd name="connsiteY1" fmla="*/ 0 h 370132"/>
              <a:gd name="connsiteX2" fmla="*/ 1164342 w 1267786"/>
              <a:gd name="connsiteY2" fmla="*/ 351014 h 370132"/>
              <a:gd name="connsiteX3" fmla="*/ 0 w 1267786"/>
              <a:gd name="connsiteY3" fmla="*/ 370132 h 370132"/>
              <a:gd name="connsiteX4" fmla="*/ 569967 w 1267786"/>
              <a:gd name="connsiteY4" fmla="*/ 9340 h 370132"/>
              <a:gd name="connsiteX0" fmla="*/ 332460 w 1030279"/>
              <a:gd name="connsiteY0" fmla="*/ 9340 h 370132"/>
              <a:gd name="connsiteX1" fmla="*/ 1030279 w 1030279"/>
              <a:gd name="connsiteY1" fmla="*/ 0 h 370132"/>
              <a:gd name="connsiteX2" fmla="*/ 926835 w 1030279"/>
              <a:gd name="connsiteY2" fmla="*/ 351014 h 370132"/>
              <a:gd name="connsiteX3" fmla="*/ 0 w 1030279"/>
              <a:gd name="connsiteY3" fmla="*/ 370132 h 370132"/>
              <a:gd name="connsiteX4" fmla="*/ 332460 w 1030279"/>
              <a:gd name="connsiteY4" fmla="*/ 9340 h 370132"/>
              <a:gd name="connsiteX0" fmla="*/ 350273 w 1048092"/>
              <a:gd name="connsiteY0" fmla="*/ 9340 h 358256"/>
              <a:gd name="connsiteX1" fmla="*/ 1048092 w 1048092"/>
              <a:gd name="connsiteY1" fmla="*/ 0 h 358256"/>
              <a:gd name="connsiteX2" fmla="*/ 944648 w 1048092"/>
              <a:gd name="connsiteY2" fmla="*/ 351014 h 358256"/>
              <a:gd name="connsiteX3" fmla="*/ 0 w 1048092"/>
              <a:gd name="connsiteY3" fmla="*/ 358256 h 358256"/>
              <a:gd name="connsiteX4" fmla="*/ 350273 w 1048092"/>
              <a:gd name="connsiteY4" fmla="*/ 9340 h 358256"/>
              <a:gd name="connsiteX0" fmla="*/ 344336 w 1048092"/>
              <a:gd name="connsiteY0" fmla="*/ 0 h 360791"/>
              <a:gd name="connsiteX1" fmla="*/ 1048092 w 1048092"/>
              <a:gd name="connsiteY1" fmla="*/ 2535 h 360791"/>
              <a:gd name="connsiteX2" fmla="*/ 944648 w 1048092"/>
              <a:gd name="connsiteY2" fmla="*/ 353549 h 360791"/>
              <a:gd name="connsiteX3" fmla="*/ 0 w 1048092"/>
              <a:gd name="connsiteY3" fmla="*/ 360791 h 360791"/>
              <a:gd name="connsiteX4" fmla="*/ 344336 w 1048092"/>
              <a:gd name="connsiteY4" fmla="*/ 0 h 360791"/>
              <a:gd name="connsiteX0" fmla="*/ 344336 w 1059967"/>
              <a:gd name="connsiteY0" fmla="*/ 0 h 360791"/>
              <a:gd name="connsiteX1" fmla="*/ 1059967 w 1059967"/>
              <a:gd name="connsiteY1" fmla="*/ 8472 h 360791"/>
              <a:gd name="connsiteX2" fmla="*/ 944648 w 1059967"/>
              <a:gd name="connsiteY2" fmla="*/ 353549 h 360791"/>
              <a:gd name="connsiteX3" fmla="*/ 0 w 1059967"/>
              <a:gd name="connsiteY3" fmla="*/ 360791 h 360791"/>
              <a:gd name="connsiteX4" fmla="*/ 344336 w 1059967"/>
              <a:gd name="connsiteY4" fmla="*/ 0 h 360791"/>
              <a:gd name="connsiteX0" fmla="*/ 344336 w 1065905"/>
              <a:gd name="connsiteY0" fmla="*/ 15278 h 376069"/>
              <a:gd name="connsiteX1" fmla="*/ 1065905 w 1065905"/>
              <a:gd name="connsiteY1" fmla="*/ 0 h 376069"/>
              <a:gd name="connsiteX2" fmla="*/ 944648 w 1065905"/>
              <a:gd name="connsiteY2" fmla="*/ 368827 h 376069"/>
              <a:gd name="connsiteX3" fmla="*/ 0 w 1065905"/>
              <a:gd name="connsiteY3" fmla="*/ 376069 h 376069"/>
              <a:gd name="connsiteX4" fmla="*/ 344336 w 1065905"/>
              <a:gd name="connsiteY4" fmla="*/ 15278 h 376069"/>
              <a:gd name="connsiteX0" fmla="*/ 356211 w 1065905"/>
              <a:gd name="connsiteY0" fmla="*/ 3403 h 376069"/>
              <a:gd name="connsiteX1" fmla="*/ 1065905 w 1065905"/>
              <a:gd name="connsiteY1" fmla="*/ 0 h 376069"/>
              <a:gd name="connsiteX2" fmla="*/ 944648 w 1065905"/>
              <a:gd name="connsiteY2" fmla="*/ 368827 h 376069"/>
              <a:gd name="connsiteX3" fmla="*/ 0 w 1065905"/>
              <a:gd name="connsiteY3" fmla="*/ 376069 h 376069"/>
              <a:gd name="connsiteX4" fmla="*/ 356211 w 1065905"/>
              <a:gd name="connsiteY4" fmla="*/ 3403 h 376069"/>
              <a:gd name="connsiteX0" fmla="*/ 356211 w 1170279"/>
              <a:gd name="connsiteY0" fmla="*/ 3403 h 380703"/>
              <a:gd name="connsiteX1" fmla="*/ 1065905 w 1170279"/>
              <a:gd name="connsiteY1" fmla="*/ 0 h 380703"/>
              <a:gd name="connsiteX2" fmla="*/ 1170279 w 1170279"/>
              <a:gd name="connsiteY2" fmla="*/ 380703 h 380703"/>
              <a:gd name="connsiteX3" fmla="*/ 0 w 1170279"/>
              <a:gd name="connsiteY3" fmla="*/ 376069 h 380703"/>
              <a:gd name="connsiteX4" fmla="*/ 356211 w 1170279"/>
              <a:gd name="connsiteY4" fmla="*/ 3403 h 380703"/>
              <a:gd name="connsiteX0" fmla="*/ 100891 w 914959"/>
              <a:gd name="connsiteY0" fmla="*/ 3403 h 382007"/>
              <a:gd name="connsiteX1" fmla="*/ 810585 w 914959"/>
              <a:gd name="connsiteY1" fmla="*/ 0 h 382007"/>
              <a:gd name="connsiteX2" fmla="*/ 914959 w 914959"/>
              <a:gd name="connsiteY2" fmla="*/ 380703 h 382007"/>
              <a:gd name="connsiteX3" fmla="*/ 0 w 914959"/>
              <a:gd name="connsiteY3" fmla="*/ 382007 h 382007"/>
              <a:gd name="connsiteX4" fmla="*/ 100891 w 914959"/>
              <a:gd name="connsiteY4" fmla="*/ 3403 h 382007"/>
              <a:gd name="connsiteX0" fmla="*/ 112766 w 914959"/>
              <a:gd name="connsiteY0" fmla="*/ 0 h 384541"/>
              <a:gd name="connsiteX1" fmla="*/ 810585 w 914959"/>
              <a:gd name="connsiteY1" fmla="*/ 2534 h 384541"/>
              <a:gd name="connsiteX2" fmla="*/ 914959 w 914959"/>
              <a:gd name="connsiteY2" fmla="*/ 383237 h 384541"/>
              <a:gd name="connsiteX3" fmla="*/ 0 w 914959"/>
              <a:gd name="connsiteY3" fmla="*/ 384541 h 384541"/>
              <a:gd name="connsiteX4" fmla="*/ 112766 w 914959"/>
              <a:gd name="connsiteY4" fmla="*/ 0 h 384541"/>
              <a:gd name="connsiteX0" fmla="*/ 112766 w 1146528"/>
              <a:gd name="connsiteY0" fmla="*/ 0 h 384541"/>
              <a:gd name="connsiteX1" fmla="*/ 810585 w 1146528"/>
              <a:gd name="connsiteY1" fmla="*/ 2534 h 384541"/>
              <a:gd name="connsiteX2" fmla="*/ 1146528 w 1146528"/>
              <a:gd name="connsiteY2" fmla="*/ 371362 h 384541"/>
              <a:gd name="connsiteX3" fmla="*/ 0 w 1146528"/>
              <a:gd name="connsiteY3" fmla="*/ 384541 h 384541"/>
              <a:gd name="connsiteX4" fmla="*/ 112766 w 1146528"/>
              <a:gd name="connsiteY4" fmla="*/ 0 h 384541"/>
              <a:gd name="connsiteX0" fmla="*/ 0 w 1033762"/>
              <a:gd name="connsiteY0" fmla="*/ 0 h 372666"/>
              <a:gd name="connsiteX1" fmla="*/ 697819 w 1033762"/>
              <a:gd name="connsiteY1" fmla="*/ 2534 h 372666"/>
              <a:gd name="connsiteX2" fmla="*/ 1033762 w 1033762"/>
              <a:gd name="connsiteY2" fmla="*/ 371362 h 372666"/>
              <a:gd name="connsiteX3" fmla="*/ 106928 w 1033762"/>
              <a:gd name="connsiteY3" fmla="*/ 372666 h 372666"/>
              <a:gd name="connsiteX4" fmla="*/ 0 w 1033762"/>
              <a:gd name="connsiteY4" fmla="*/ 0 h 372666"/>
              <a:gd name="connsiteX0" fmla="*/ 0 w 1033762"/>
              <a:gd name="connsiteY0" fmla="*/ 0 h 371362"/>
              <a:gd name="connsiteX1" fmla="*/ 697819 w 1033762"/>
              <a:gd name="connsiteY1" fmla="*/ 2534 h 371362"/>
              <a:gd name="connsiteX2" fmla="*/ 1033762 w 1033762"/>
              <a:gd name="connsiteY2" fmla="*/ 371362 h 371362"/>
              <a:gd name="connsiteX3" fmla="*/ 166304 w 1033762"/>
              <a:gd name="connsiteY3" fmla="*/ 366729 h 371362"/>
              <a:gd name="connsiteX4" fmla="*/ 0 w 1033762"/>
              <a:gd name="connsiteY4" fmla="*/ 0 h 371362"/>
              <a:gd name="connsiteX0" fmla="*/ 0 w 1033762"/>
              <a:gd name="connsiteY0" fmla="*/ 0 h 371362"/>
              <a:gd name="connsiteX1" fmla="*/ 697819 w 1033762"/>
              <a:gd name="connsiteY1" fmla="*/ 2534 h 371362"/>
              <a:gd name="connsiteX2" fmla="*/ 1033762 w 1033762"/>
              <a:gd name="connsiteY2" fmla="*/ 371362 h 371362"/>
              <a:gd name="connsiteX3" fmla="*/ 100990 w 1033762"/>
              <a:gd name="connsiteY3" fmla="*/ 366729 h 371362"/>
              <a:gd name="connsiteX4" fmla="*/ 0 w 1033762"/>
              <a:gd name="connsiteY4" fmla="*/ 0 h 371362"/>
              <a:gd name="connsiteX0" fmla="*/ 0 w 1259394"/>
              <a:gd name="connsiteY0" fmla="*/ 0 h 366729"/>
              <a:gd name="connsiteX1" fmla="*/ 697819 w 1259394"/>
              <a:gd name="connsiteY1" fmla="*/ 2534 h 366729"/>
              <a:gd name="connsiteX2" fmla="*/ 1259394 w 1259394"/>
              <a:gd name="connsiteY2" fmla="*/ 365424 h 366729"/>
              <a:gd name="connsiteX3" fmla="*/ 100990 w 1259394"/>
              <a:gd name="connsiteY3" fmla="*/ 366729 h 366729"/>
              <a:gd name="connsiteX4" fmla="*/ 0 w 1259394"/>
              <a:gd name="connsiteY4" fmla="*/ 0 h 366729"/>
              <a:gd name="connsiteX0" fmla="*/ 0 w 1259394"/>
              <a:gd name="connsiteY0" fmla="*/ 0 h 372666"/>
              <a:gd name="connsiteX1" fmla="*/ 697819 w 1259394"/>
              <a:gd name="connsiteY1" fmla="*/ 2534 h 372666"/>
              <a:gd name="connsiteX2" fmla="*/ 1259394 w 1259394"/>
              <a:gd name="connsiteY2" fmla="*/ 365424 h 372666"/>
              <a:gd name="connsiteX3" fmla="*/ 350372 w 1259394"/>
              <a:gd name="connsiteY3" fmla="*/ 372666 h 372666"/>
              <a:gd name="connsiteX4" fmla="*/ 0 w 1259394"/>
              <a:gd name="connsiteY4" fmla="*/ 0 h 372666"/>
              <a:gd name="connsiteX0" fmla="*/ 0 w 1265668"/>
              <a:gd name="connsiteY0" fmla="*/ 0 h 372666"/>
              <a:gd name="connsiteX1" fmla="*/ 697819 w 1265668"/>
              <a:gd name="connsiteY1" fmla="*/ 2534 h 372666"/>
              <a:gd name="connsiteX2" fmla="*/ 1265668 w 1265668"/>
              <a:gd name="connsiteY2" fmla="*/ 367613 h 372666"/>
              <a:gd name="connsiteX3" fmla="*/ 350372 w 1265668"/>
              <a:gd name="connsiteY3" fmla="*/ 372666 h 372666"/>
              <a:gd name="connsiteX4" fmla="*/ 0 w 1265668"/>
              <a:gd name="connsiteY4" fmla="*/ 0 h 372666"/>
              <a:gd name="connsiteX0" fmla="*/ 0 w 1265668"/>
              <a:gd name="connsiteY0" fmla="*/ 0 h 367613"/>
              <a:gd name="connsiteX1" fmla="*/ 697819 w 1265668"/>
              <a:gd name="connsiteY1" fmla="*/ 2534 h 367613"/>
              <a:gd name="connsiteX2" fmla="*/ 1265668 w 1265668"/>
              <a:gd name="connsiteY2" fmla="*/ 367613 h 367613"/>
              <a:gd name="connsiteX3" fmla="*/ 353510 w 1265668"/>
              <a:gd name="connsiteY3" fmla="*/ 366101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3510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3913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0373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70477"/>
              <a:gd name="connsiteX1" fmla="*/ 697819 w 1265668"/>
              <a:gd name="connsiteY1" fmla="*/ 2534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7821 w 1265668"/>
              <a:gd name="connsiteY1" fmla="*/ 2536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1598 w 1265668"/>
              <a:gd name="connsiteY1" fmla="*/ 2538 h 370477"/>
              <a:gd name="connsiteX2" fmla="*/ 1265668 w 1265668"/>
              <a:gd name="connsiteY2" fmla="*/ 367613 h 370477"/>
              <a:gd name="connsiteX3" fmla="*/ 350373 w 1265668"/>
              <a:gd name="connsiteY3" fmla="*/ 370477 h 370477"/>
              <a:gd name="connsiteX4" fmla="*/ 0 w 1265668"/>
              <a:gd name="connsiteY4" fmla="*/ 0 h 370477"/>
              <a:gd name="connsiteX0" fmla="*/ 0 w 1265665"/>
              <a:gd name="connsiteY0" fmla="*/ 0 h 370475"/>
              <a:gd name="connsiteX1" fmla="*/ 691595 w 1265665"/>
              <a:gd name="connsiteY1" fmla="*/ 2536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4 w 1265665"/>
              <a:gd name="connsiteY1" fmla="*/ 2538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7 w 1265665"/>
              <a:gd name="connsiteY1" fmla="*/ 378 h 370475"/>
              <a:gd name="connsiteX2" fmla="*/ 1265665 w 1265665"/>
              <a:gd name="connsiteY2" fmla="*/ 367611 h 370475"/>
              <a:gd name="connsiteX3" fmla="*/ 350370 w 1265665"/>
              <a:gd name="connsiteY3" fmla="*/ 370475 h 370475"/>
              <a:gd name="connsiteX4" fmla="*/ 0 w 1265665"/>
              <a:gd name="connsiteY4" fmla="*/ 0 h 370475"/>
              <a:gd name="connsiteX0" fmla="*/ 0 w 1262550"/>
              <a:gd name="connsiteY0" fmla="*/ 0 h 370473"/>
              <a:gd name="connsiteX1" fmla="*/ 685372 w 1262550"/>
              <a:gd name="connsiteY1" fmla="*/ 376 h 370473"/>
              <a:gd name="connsiteX2" fmla="*/ 1262550 w 1262550"/>
              <a:gd name="connsiteY2" fmla="*/ 367609 h 370473"/>
              <a:gd name="connsiteX3" fmla="*/ 347255 w 1262550"/>
              <a:gd name="connsiteY3" fmla="*/ 370473 h 370473"/>
              <a:gd name="connsiteX4" fmla="*/ 0 w 1262550"/>
              <a:gd name="connsiteY4" fmla="*/ 0 h 370473"/>
              <a:gd name="connsiteX0" fmla="*/ 0 w 1262550"/>
              <a:gd name="connsiteY0" fmla="*/ 0 h 368311"/>
              <a:gd name="connsiteX1" fmla="*/ 685372 w 1262550"/>
              <a:gd name="connsiteY1" fmla="*/ 376 h 368311"/>
              <a:gd name="connsiteX2" fmla="*/ 1262550 w 1262550"/>
              <a:gd name="connsiteY2" fmla="*/ 367609 h 368311"/>
              <a:gd name="connsiteX3" fmla="*/ 353484 w 1262550"/>
              <a:gd name="connsiteY3" fmla="*/ 368311 h 368311"/>
              <a:gd name="connsiteX4" fmla="*/ 0 w 1262550"/>
              <a:gd name="connsiteY4" fmla="*/ 0 h 36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550" h="368311">
                <a:moveTo>
                  <a:pt x="0" y="0"/>
                </a:moveTo>
                <a:lnTo>
                  <a:pt x="685372" y="376"/>
                </a:lnTo>
                <a:lnTo>
                  <a:pt x="1262550" y="367609"/>
                </a:lnTo>
                <a:lnTo>
                  <a:pt x="353484" y="368311"/>
                </a:lnTo>
                <a:lnTo>
                  <a:pt x="0" y="0"/>
                </a:lnTo>
                <a:close/>
              </a:path>
            </a:pathLst>
          </a:custGeom>
          <a:gradFill flip="none" rotWithShape="1">
            <a:gsLst>
              <a:gs pos="0">
                <a:schemeClr val="accent2">
                  <a:lumMod val="95000"/>
                  <a:lumOff val="5000"/>
                </a:schemeClr>
              </a:gs>
              <a:gs pos="68000">
                <a:schemeClr val="accent2">
                  <a:lumMod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45" name="Rectangle 15">
            <a:extLst>
              <a:ext uri="{FF2B5EF4-FFF2-40B4-BE49-F238E27FC236}">
                <a16:creationId xmlns:a16="http://schemas.microsoft.com/office/drawing/2014/main" id="{2B1BB4FF-9636-4103-B283-B468828D3983}"/>
              </a:ext>
            </a:extLst>
          </p:cNvPr>
          <p:cNvSpPr/>
          <p:nvPr/>
        </p:nvSpPr>
        <p:spPr>
          <a:xfrm rot="16200000" flipH="1" flipV="1">
            <a:off x="7197787" y="2913860"/>
            <a:ext cx="1200258" cy="504083"/>
          </a:xfrm>
          <a:custGeom>
            <a:avLst/>
            <a:gdLst>
              <a:gd name="connsiteX0" fmla="*/ 0 w 792088"/>
              <a:gd name="connsiteY0" fmla="*/ 0 h 163995"/>
              <a:gd name="connsiteX1" fmla="*/ 792088 w 792088"/>
              <a:gd name="connsiteY1" fmla="*/ 0 h 163995"/>
              <a:gd name="connsiteX2" fmla="*/ 792088 w 792088"/>
              <a:gd name="connsiteY2" fmla="*/ 163995 h 163995"/>
              <a:gd name="connsiteX3" fmla="*/ 0 w 792088"/>
              <a:gd name="connsiteY3" fmla="*/ 163995 h 163995"/>
              <a:gd name="connsiteX4" fmla="*/ 0 w 792088"/>
              <a:gd name="connsiteY4" fmla="*/ 0 h 163995"/>
              <a:gd name="connsiteX0" fmla="*/ 115410 w 792088"/>
              <a:gd name="connsiteY0" fmla="*/ 0 h 323793"/>
              <a:gd name="connsiteX1" fmla="*/ 792088 w 792088"/>
              <a:gd name="connsiteY1" fmla="*/ 159798 h 323793"/>
              <a:gd name="connsiteX2" fmla="*/ 792088 w 792088"/>
              <a:gd name="connsiteY2" fmla="*/ 323793 h 323793"/>
              <a:gd name="connsiteX3" fmla="*/ 0 w 792088"/>
              <a:gd name="connsiteY3" fmla="*/ 323793 h 323793"/>
              <a:gd name="connsiteX4" fmla="*/ 115410 w 792088"/>
              <a:gd name="connsiteY4" fmla="*/ 0 h 323793"/>
              <a:gd name="connsiteX0" fmla="*/ 115410 w 797373"/>
              <a:gd name="connsiteY0" fmla="*/ 4054 h 327847"/>
              <a:gd name="connsiteX1" fmla="*/ 797373 w 797373"/>
              <a:gd name="connsiteY1" fmla="*/ 0 h 327847"/>
              <a:gd name="connsiteX2" fmla="*/ 792088 w 797373"/>
              <a:gd name="connsiteY2" fmla="*/ 327847 h 327847"/>
              <a:gd name="connsiteX3" fmla="*/ 0 w 797373"/>
              <a:gd name="connsiteY3" fmla="*/ 327847 h 327847"/>
              <a:gd name="connsiteX4" fmla="*/ 115410 w 797373"/>
              <a:gd name="connsiteY4" fmla="*/ 4054 h 327847"/>
              <a:gd name="connsiteX0" fmla="*/ 115410 w 797373"/>
              <a:gd name="connsiteY0" fmla="*/ 0 h 323793"/>
              <a:gd name="connsiteX1" fmla="*/ 797373 w 797373"/>
              <a:gd name="connsiteY1" fmla="*/ 1231 h 323793"/>
              <a:gd name="connsiteX2" fmla="*/ 792088 w 797373"/>
              <a:gd name="connsiteY2" fmla="*/ 323793 h 323793"/>
              <a:gd name="connsiteX3" fmla="*/ 0 w 797373"/>
              <a:gd name="connsiteY3" fmla="*/ 323793 h 323793"/>
              <a:gd name="connsiteX4" fmla="*/ 115410 w 797373"/>
              <a:gd name="connsiteY4" fmla="*/ 0 h 323793"/>
              <a:gd name="connsiteX0" fmla="*/ 115410 w 797373"/>
              <a:gd name="connsiteY0" fmla="*/ 9340 h 333133"/>
              <a:gd name="connsiteX1" fmla="*/ 797373 w 797373"/>
              <a:gd name="connsiteY1" fmla="*/ 0 h 333133"/>
              <a:gd name="connsiteX2" fmla="*/ 792088 w 797373"/>
              <a:gd name="connsiteY2" fmla="*/ 333133 h 333133"/>
              <a:gd name="connsiteX3" fmla="*/ 0 w 797373"/>
              <a:gd name="connsiteY3" fmla="*/ 333133 h 333133"/>
              <a:gd name="connsiteX4" fmla="*/ 115410 w 797373"/>
              <a:gd name="connsiteY4" fmla="*/ 9340 h 333133"/>
              <a:gd name="connsiteX0" fmla="*/ 115410 w 813229"/>
              <a:gd name="connsiteY0" fmla="*/ 9340 h 333133"/>
              <a:gd name="connsiteX1" fmla="*/ 813229 w 813229"/>
              <a:gd name="connsiteY1" fmla="*/ 0 h 333133"/>
              <a:gd name="connsiteX2" fmla="*/ 792088 w 813229"/>
              <a:gd name="connsiteY2" fmla="*/ 333133 h 333133"/>
              <a:gd name="connsiteX3" fmla="*/ 0 w 813229"/>
              <a:gd name="connsiteY3" fmla="*/ 333133 h 333133"/>
              <a:gd name="connsiteX4" fmla="*/ 115410 w 813229"/>
              <a:gd name="connsiteY4" fmla="*/ 9340 h 333133"/>
              <a:gd name="connsiteX0" fmla="*/ 569967 w 1267786"/>
              <a:gd name="connsiteY0" fmla="*/ 9340 h 370132"/>
              <a:gd name="connsiteX1" fmla="*/ 1267786 w 1267786"/>
              <a:gd name="connsiteY1" fmla="*/ 0 h 370132"/>
              <a:gd name="connsiteX2" fmla="*/ 1246645 w 1267786"/>
              <a:gd name="connsiteY2" fmla="*/ 333133 h 370132"/>
              <a:gd name="connsiteX3" fmla="*/ 0 w 1267786"/>
              <a:gd name="connsiteY3" fmla="*/ 370132 h 370132"/>
              <a:gd name="connsiteX4" fmla="*/ 569967 w 1267786"/>
              <a:gd name="connsiteY4" fmla="*/ 9340 h 370132"/>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70132"/>
              <a:gd name="connsiteX1" fmla="*/ 1267786 w 1267786"/>
              <a:gd name="connsiteY1" fmla="*/ 0 h 370132"/>
              <a:gd name="connsiteX2" fmla="*/ 1164342 w 1267786"/>
              <a:gd name="connsiteY2" fmla="*/ 351014 h 370132"/>
              <a:gd name="connsiteX3" fmla="*/ 0 w 1267786"/>
              <a:gd name="connsiteY3" fmla="*/ 370132 h 370132"/>
              <a:gd name="connsiteX4" fmla="*/ 569967 w 1267786"/>
              <a:gd name="connsiteY4" fmla="*/ 9340 h 370132"/>
              <a:gd name="connsiteX0" fmla="*/ 332460 w 1030279"/>
              <a:gd name="connsiteY0" fmla="*/ 9340 h 370132"/>
              <a:gd name="connsiteX1" fmla="*/ 1030279 w 1030279"/>
              <a:gd name="connsiteY1" fmla="*/ 0 h 370132"/>
              <a:gd name="connsiteX2" fmla="*/ 926835 w 1030279"/>
              <a:gd name="connsiteY2" fmla="*/ 351014 h 370132"/>
              <a:gd name="connsiteX3" fmla="*/ 0 w 1030279"/>
              <a:gd name="connsiteY3" fmla="*/ 370132 h 370132"/>
              <a:gd name="connsiteX4" fmla="*/ 332460 w 1030279"/>
              <a:gd name="connsiteY4" fmla="*/ 9340 h 370132"/>
              <a:gd name="connsiteX0" fmla="*/ 350273 w 1048092"/>
              <a:gd name="connsiteY0" fmla="*/ 9340 h 358256"/>
              <a:gd name="connsiteX1" fmla="*/ 1048092 w 1048092"/>
              <a:gd name="connsiteY1" fmla="*/ 0 h 358256"/>
              <a:gd name="connsiteX2" fmla="*/ 944648 w 1048092"/>
              <a:gd name="connsiteY2" fmla="*/ 351014 h 358256"/>
              <a:gd name="connsiteX3" fmla="*/ 0 w 1048092"/>
              <a:gd name="connsiteY3" fmla="*/ 358256 h 358256"/>
              <a:gd name="connsiteX4" fmla="*/ 350273 w 1048092"/>
              <a:gd name="connsiteY4" fmla="*/ 9340 h 358256"/>
              <a:gd name="connsiteX0" fmla="*/ 344336 w 1048092"/>
              <a:gd name="connsiteY0" fmla="*/ 0 h 360791"/>
              <a:gd name="connsiteX1" fmla="*/ 1048092 w 1048092"/>
              <a:gd name="connsiteY1" fmla="*/ 2535 h 360791"/>
              <a:gd name="connsiteX2" fmla="*/ 944648 w 1048092"/>
              <a:gd name="connsiteY2" fmla="*/ 353549 h 360791"/>
              <a:gd name="connsiteX3" fmla="*/ 0 w 1048092"/>
              <a:gd name="connsiteY3" fmla="*/ 360791 h 360791"/>
              <a:gd name="connsiteX4" fmla="*/ 344336 w 1048092"/>
              <a:gd name="connsiteY4" fmla="*/ 0 h 360791"/>
              <a:gd name="connsiteX0" fmla="*/ 344336 w 1059967"/>
              <a:gd name="connsiteY0" fmla="*/ 0 h 360791"/>
              <a:gd name="connsiteX1" fmla="*/ 1059967 w 1059967"/>
              <a:gd name="connsiteY1" fmla="*/ 8472 h 360791"/>
              <a:gd name="connsiteX2" fmla="*/ 944648 w 1059967"/>
              <a:gd name="connsiteY2" fmla="*/ 353549 h 360791"/>
              <a:gd name="connsiteX3" fmla="*/ 0 w 1059967"/>
              <a:gd name="connsiteY3" fmla="*/ 360791 h 360791"/>
              <a:gd name="connsiteX4" fmla="*/ 344336 w 1059967"/>
              <a:gd name="connsiteY4" fmla="*/ 0 h 360791"/>
              <a:gd name="connsiteX0" fmla="*/ 344336 w 1065905"/>
              <a:gd name="connsiteY0" fmla="*/ 15278 h 376069"/>
              <a:gd name="connsiteX1" fmla="*/ 1065905 w 1065905"/>
              <a:gd name="connsiteY1" fmla="*/ 0 h 376069"/>
              <a:gd name="connsiteX2" fmla="*/ 944648 w 1065905"/>
              <a:gd name="connsiteY2" fmla="*/ 368827 h 376069"/>
              <a:gd name="connsiteX3" fmla="*/ 0 w 1065905"/>
              <a:gd name="connsiteY3" fmla="*/ 376069 h 376069"/>
              <a:gd name="connsiteX4" fmla="*/ 344336 w 1065905"/>
              <a:gd name="connsiteY4" fmla="*/ 15278 h 376069"/>
              <a:gd name="connsiteX0" fmla="*/ 356211 w 1065905"/>
              <a:gd name="connsiteY0" fmla="*/ 3403 h 376069"/>
              <a:gd name="connsiteX1" fmla="*/ 1065905 w 1065905"/>
              <a:gd name="connsiteY1" fmla="*/ 0 h 376069"/>
              <a:gd name="connsiteX2" fmla="*/ 944648 w 1065905"/>
              <a:gd name="connsiteY2" fmla="*/ 368827 h 376069"/>
              <a:gd name="connsiteX3" fmla="*/ 0 w 1065905"/>
              <a:gd name="connsiteY3" fmla="*/ 376069 h 376069"/>
              <a:gd name="connsiteX4" fmla="*/ 356211 w 1065905"/>
              <a:gd name="connsiteY4" fmla="*/ 3403 h 376069"/>
              <a:gd name="connsiteX0" fmla="*/ 356211 w 1170279"/>
              <a:gd name="connsiteY0" fmla="*/ 3403 h 380703"/>
              <a:gd name="connsiteX1" fmla="*/ 1065905 w 1170279"/>
              <a:gd name="connsiteY1" fmla="*/ 0 h 380703"/>
              <a:gd name="connsiteX2" fmla="*/ 1170279 w 1170279"/>
              <a:gd name="connsiteY2" fmla="*/ 380703 h 380703"/>
              <a:gd name="connsiteX3" fmla="*/ 0 w 1170279"/>
              <a:gd name="connsiteY3" fmla="*/ 376069 h 380703"/>
              <a:gd name="connsiteX4" fmla="*/ 356211 w 1170279"/>
              <a:gd name="connsiteY4" fmla="*/ 3403 h 380703"/>
              <a:gd name="connsiteX0" fmla="*/ 100891 w 914959"/>
              <a:gd name="connsiteY0" fmla="*/ 3403 h 382007"/>
              <a:gd name="connsiteX1" fmla="*/ 810585 w 914959"/>
              <a:gd name="connsiteY1" fmla="*/ 0 h 382007"/>
              <a:gd name="connsiteX2" fmla="*/ 914959 w 914959"/>
              <a:gd name="connsiteY2" fmla="*/ 380703 h 382007"/>
              <a:gd name="connsiteX3" fmla="*/ 0 w 914959"/>
              <a:gd name="connsiteY3" fmla="*/ 382007 h 382007"/>
              <a:gd name="connsiteX4" fmla="*/ 100891 w 914959"/>
              <a:gd name="connsiteY4" fmla="*/ 3403 h 382007"/>
              <a:gd name="connsiteX0" fmla="*/ 112766 w 914959"/>
              <a:gd name="connsiteY0" fmla="*/ 0 h 384541"/>
              <a:gd name="connsiteX1" fmla="*/ 810585 w 914959"/>
              <a:gd name="connsiteY1" fmla="*/ 2534 h 384541"/>
              <a:gd name="connsiteX2" fmla="*/ 914959 w 914959"/>
              <a:gd name="connsiteY2" fmla="*/ 383237 h 384541"/>
              <a:gd name="connsiteX3" fmla="*/ 0 w 914959"/>
              <a:gd name="connsiteY3" fmla="*/ 384541 h 384541"/>
              <a:gd name="connsiteX4" fmla="*/ 112766 w 914959"/>
              <a:gd name="connsiteY4" fmla="*/ 0 h 384541"/>
              <a:gd name="connsiteX0" fmla="*/ 112766 w 1146528"/>
              <a:gd name="connsiteY0" fmla="*/ 0 h 384541"/>
              <a:gd name="connsiteX1" fmla="*/ 810585 w 1146528"/>
              <a:gd name="connsiteY1" fmla="*/ 2534 h 384541"/>
              <a:gd name="connsiteX2" fmla="*/ 1146528 w 1146528"/>
              <a:gd name="connsiteY2" fmla="*/ 371362 h 384541"/>
              <a:gd name="connsiteX3" fmla="*/ 0 w 1146528"/>
              <a:gd name="connsiteY3" fmla="*/ 384541 h 384541"/>
              <a:gd name="connsiteX4" fmla="*/ 112766 w 1146528"/>
              <a:gd name="connsiteY4" fmla="*/ 0 h 384541"/>
              <a:gd name="connsiteX0" fmla="*/ 0 w 1033762"/>
              <a:gd name="connsiteY0" fmla="*/ 0 h 372666"/>
              <a:gd name="connsiteX1" fmla="*/ 697819 w 1033762"/>
              <a:gd name="connsiteY1" fmla="*/ 2534 h 372666"/>
              <a:gd name="connsiteX2" fmla="*/ 1033762 w 1033762"/>
              <a:gd name="connsiteY2" fmla="*/ 371362 h 372666"/>
              <a:gd name="connsiteX3" fmla="*/ 106928 w 1033762"/>
              <a:gd name="connsiteY3" fmla="*/ 372666 h 372666"/>
              <a:gd name="connsiteX4" fmla="*/ 0 w 1033762"/>
              <a:gd name="connsiteY4" fmla="*/ 0 h 372666"/>
              <a:gd name="connsiteX0" fmla="*/ 0 w 1033762"/>
              <a:gd name="connsiteY0" fmla="*/ 0 h 371362"/>
              <a:gd name="connsiteX1" fmla="*/ 697819 w 1033762"/>
              <a:gd name="connsiteY1" fmla="*/ 2534 h 371362"/>
              <a:gd name="connsiteX2" fmla="*/ 1033762 w 1033762"/>
              <a:gd name="connsiteY2" fmla="*/ 371362 h 371362"/>
              <a:gd name="connsiteX3" fmla="*/ 166304 w 1033762"/>
              <a:gd name="connsiteY3" fmla="*/ 366729 h 371362"/>
              <a:gd name="connsiteX4" fmla="*/ 0 w 1033762"/>
              <a:gd name="connsiteY4" fmla="*/ 0 h 371362"/>
              <a:gd name="connsiteX0" fmla="*/ 0 w 1033762"/>
              <a:gd name="connsiteY0" fmla="*/ 0 h 371362"/>
              <a:gd name="connsiteX1" fmla="*/ 697819 w 1033762"/>
              <a:gd name="connsiteY1" fmla="*/ 2534 h 371362"/>
              <a:gd name="connsiteX2" fmla="*/ 1033762 w 1033762"/>
              <a:gd name="connsiteY2" fmla="*/ 371362 h 371362"/>
              <a:gd name="connsiteX3" fmla="*/ 100990 w 1033762"/>
              <a:gd name="connsiteY3" fmla="*/ 366729 h 371362"/>
              <a:gd name="connsiteX4" fmla="*/ 0 w 1033762"/>
              <a:gd name="connsiteY4" fmla="*/ 0 h 371362"/>
              <a:gd name="connsiteX0" fmla="*/ 0 w 1259394"/>
              <a:gd name="connsiteY0" fmla="*/ 0 h 366729"/>
              <a:gd name="connsiteX1" fmla="*/ 697819 w 1259394"/>
              <a:gd name="connsiteY1" fmla="*/ 2534 h 366729"/>
              <a:gd name="connsiteX2" fmla="*/ 1259394 w 1259394"/>
              <a:gd name="connsiteY2" fmla="*/ 365424 h 366729"/>
              <a:gd name="connsiteX3" fmla="*/ 100990 w 1259394"/>
              <a:gd name="connsiteY3" fmla="*/ 366729 h 366729"/>
              <a:gd name="connsiteX4" fmla="*/ 0 w 1259394"/>
              <a:gd name="connsiteY4" fmla="*/ 0 h 366729"/>
              <a:gd name="connsiteX0" fmla="*/ 0 w 1259394"/>
              <a:gd name="connsiteY0" fmla="*/ 0 h 372666"/>
              <a:gd name="connsiteX1" fmla="*/ 697819 w 1259394"/>
              <a:gd name="connsiteY1" fmla="*/ 2534 h 372666"/>
              <a:gd name="connsiteX2" fmla="*/ 1259394 w 1259394"/>
              <a:gd name="connsiteY2" fmla="*/ 365424 h 372666"/>
              <a:gd name="connsiteX3" fmla="*/ 350372 w 1259394"/>
              <a:gd name="connsiteY3" fmla="*/ 372666 h 372666"/>
              <a:gd name="connsiteX4" fmla="*/ 0 w 1259394"/>
              <a:gd name="connsiteY4" fmla="*/ 0 h 372666"/>
              <a:gd name="connsiteX0" fmla="*/ 0 w 1265668"/>
              <a:gd name="connsiteY0" fmla="*/ 0 h 372666"/>
              <a:gd name="connsiteX1" fmla="*/ 697819 w 1265668"/>
              <a:gd name="connsiteY1" fmla="*/ 2534 h 372666"/>
              <a:gd name="connsiteX2" fmla="*/ 1265668 w 1265668"/>
              <a:gd name="connsiteY2" fmla="*/ 367613 h 372666"/>
              <a:gd name="connsiteX3" fmla="*/ 350372 w 1265668"/>
              <a:gd name="connsiteY3" fmla="*/ 372666 h 372666"/>
              <a:gd name="connsiteX4" fmla="*/ 0 w 1265668"/>
              <a:gd name="connsiteY4" fmla="*/ 0 h 372666"/>
              <a:gd name="connsiteX0" fmla="*/ 0 w 1265668"/>
              <a:gd name="connsiteY0" fmla="*/ 0 h 367613"/>
              <a:gd name="connsiteX1" fmla="*/ 697819 w 1265668"/>
              <a:gd name="connsiteY1" fmla="*/ 2534 h 367613"/>
              <a:gd name="connsiteX2" fmla="*/ 1265668 w 1265668"/>
              <a:gd name="connsiteY2" fmla="*/ 367613 h 367613"/>
              <a:gd name="connsiteX3" fmla="*/ 353510 w 1265668"/>
              <a:gd name="connsiteY3" fmla="*/ 366101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3510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3913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0373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70477"/>
              <a:gd name="connsiteX1" fmla="*/ 697819 w 1265668"/>
              <a:gd name="connsiteY1" fmla="*/ 2534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7821 w 1265668"/>
              <a:gd name="connsiteY1" fmla="*/ 2536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1598 w 1265668"/>
              <a:gd name="connsiteY1" fmla="*/ 2538 h 370477"/>
              <a:gd name="connsiteX2" fmla="*/ 1265668 w 1265668"/>
              <a:gd name="connsiteY2" fmla="*/ 367613 h 370477"/>
              <a:gd name="connsiteX3" fmla="*/ 350373 w 1265668"/>
              <a:gd name="connsiteY3" fmla="*/ 370477 h 370477"/>
              <a:gd name="connsiteX4" fmla="*/ 0 w 1265668"/>
              <a:gd name="connsiteY4" fmla="*/ 0 h 370477"/>
              <a:gd name="connsiteX0" fmla="*/ 0 w 1265665"/>
              <a:gd name="connsiteY0" fmla="*/ 0 h 370475"/>
              <a:gd name="connsiteX1" fmla="*/ 691595 w 1265665"/>
              <a:gd name="connsiteY1" fmla="*/ 2536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4 w 1265665"/>
              <a:gd name="connsiteY1" fmla="*/ 2538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7 w 1265665"/>
              <a:gd name="connsiteY1" fmla="*/ 378 h 370475"/>
              <a:gd name="connsiteX2" fmla="*/ 1265665 w 1265665"/>
              <a:gd name="connsiteY2" fmla="*/ 367611 h 370475"/>
              <a:gd name="connsiteX3" fmla="*/ 350370 w 1265665"/>
              <a:gd name="connsiteY3" fmla="*/ 370475 h 370475"/>
              <a:gd name="connsiteX4" fmla="*/ 0 w 1265665"/>
              <a:gd name="connsiteY4" fmla="*/ 0 h 370475"/>
              <a:gd name="connsiteX0" fmla="*/ 0 w 1262550"/>
              <a:gd name="connsiteY0" fmla="*/ 0 h 370473"/>
              <a:gd name="connsiteX1" fmla="*/ 685372 w 1262550"/>
              <a:gd name="connsiteY1" fmla="*/ 376 h 370473"/>
              <a:gd name="connsiteX2" fmla="*/ 1262550 w 1262550"/>
              <a:gd name="connsiteY2" fmla="*/ 367609 h 370473"/>
              <a:gd name="connsiteX3" fmla="*/ 347255 w 1262550"/>
              <a:gd name="connsiteY3" fmla="*/ 370473 h 370473"/>
              <a:gd name="connsiteX4" fmla="*/ 0 w 1262550"/>
              <a:gd name="connsiteY4" fmla="*/ 0 h 370473"/>
              <a:gd name="connsiteX0" fmla="*/ 0 w 1262550"/>
              <a:gd name="connsiteY0" fmla="*/ 0 h 368311"/>
              <a:gd name="connsiteX1" fmla="*/ 685372 w 1262550"/>
              <a:gd name="connsiteY1" fmla="*/ 376 h 368311"/>
              <a:gd name="connsiteX2" fmla="*/ 1262550 w 1262550"/>
              <a:gd name="connsiteY2" fmla="*/ 367609 h 368311"/>
              <a:gd name="connsiteX3" fmla="*/ 353484 w 1262550"/>
              <a:gd name="connsiteY3" fmla="*/ 368311 h 368311"/>
              <a:gd name="connsiteX4" fmla="*/ 0 w 1262550"/>
              <a:gd name="connsiteY4" fmla="*/ 0 h 36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550" h="368311">
                <a:moveTo>
                  <a:pt x="0" y="0"/>
                </a:moveTo>
                <a:lnTo>
                  <a:pt x="685372" y="376"/>
                </a:lnTo>
                <a:lnTo>
                  <a:pt x="1262550" y="367609"/>
                </a:lnTo>
                <a:lnTo>
                  <a:pt x="353484" y="368311"/>
                </a:lnTo>
                <a:lnTo>
                  <a:pt x="0" y="0"/>
                </a:lnTo>
                <a:close/>
              </a:path>
            </a:pathLst>
          </a:custGeom>
          <a:gradFill flip="none" rotWithShape="1">
            <a:gsLst>
              <a:gs pos="0">
                <a:schemeClr val="accent4">
                  <a:lumMod val="95000"/>
                  <a:lumOff val="5000"/>
                </a:schemeClr>
              </a:gs>
              <a:gs pos="68000">
                <a:schemeClr val="accent4">
                  <a:lumMod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46" name="Rectangle 15">
            <a:extLst>
              <a:ext uri="{FF2B5EF4-FFF2-40B4-BE49-F238E27FC236}">
                <a16:creationId xmlns:a16="http://schemas.microsoft.com/office/drawing/2014/main" id="{9BD70F81-97B7-476E-915A-45170AF249AA}"/>
              </a:ext>
            </a:extLst>
          </p:cNvPr>
          <p:cNvSpPr/>
          <p:nvPr/>
        </p:nvSpPr>
        <p:spPr>
          <a:xfrm rot="5400000" flipH="1">
            <a:off x="7197787" y="4106470"/>
            <a:ext cx="1200258" cy="504083"/>
          </a:xfrm>
          <a:custGeom>
            <a:avLst/>
            <a:gdLst>
              <a:gd name="connsiteX0" fmla="*/ 0 w 792088"/>
              <a:gd name="connsiteY0" fmla="*/ 0 h 163995"/>
              <a:gd name="connsiteX1" fmla="*/ 792088 w 792088"/>
              <a:gd name="connsiteY1" fmla="*/ 0 h 163995"/>
              <a:gd name="connsiteX2" fmla="*/ 792088 w 792088"/>
              <a:gd name="connsiteY2" fmla="*/ 163995 h 163995"/>
              <a:gd name="connsiteX3" fmla="*/ 0 w 792088"/>
              <a:gd name="connsiteY3" fmla="*/ 163995 h 163995"/>
              <a:gd name="connsiteX4" fmla="*/ 0 w 792088"/>
              <a:gd name="connsiteY4" fmla="*/ 0 h 163995"/>
              <a:gd name="connsiteX0" fmla="*/ 115410 w 792088"/>
              <a:gd name="connsiteY0" fmla="*/ 0 h 323793"/>
              <a:gd name="connsiteX1" fmla="*/ 792088 w 792088"/>
              <a:gd name="connsiteY1" fmla="*/ 159798 h 323793"/>
              <a:gd name="connsiteX2" fmla="*/ 792088 w 792088"/>
              <a:gd name="connsiteY2" fmla="*/ 323793 h 323793"/>
              <a:gd name="connsiteX3" fmla="*/ 0 w 792088"/>
              <a:gd name="connsiteY3" fmla="*/ 323793 h 323793"/>
              <a:gd name="connsiteX4" fmla="*/ 115410 w 792088"/>
              <a:gd name="connsiteY4" fmla="*/ 0 h 323793"/>
              <a:gd name="connsiteX0" fmla="*/ 115410 w 797373"/>
              <a:gd name="connsiteY0" fmla="*/ 4054 h 327847"/>
              <a:gd name="connsiteX1" fmla="*/ 797373 w 797373"/>
              <a:gd name="connsiteY1" fmla="*/ 0 h 327847"/>
              <a:gd name="connsiteX2" fmla="*/ 792088 w 797373"/>
              <a:gd name="connsiteY2" fmla="*/ 327847 h 327847"/>
              <a:gd name="connsiteX3" fmla="*/ 0 w 797373"/>
              <a:gd name="connsiteY3" fmla="*/ 327847 h 327847"/>
              <a:gd name="connsiteX4" fmla="*/ 115410 w 797373"/>
              <a:gd name="connsiteY4" fmla="*/ 4054 h 327847"/>
              <a:gd name="connsiteX0" fmla="*/ 115410 w 797373"/>
              <a:gd name="connsiteY0" fmla="*/ 0 h 323793"/>
              <a:gd name="connsiteX1" fmla="*/ 797373 w 797373"/>
              <a:gd name="connsiteY1" fmla="*/ 1231 h 323793"/>
              <a:gd name="connsiteX2" fmla="*/ 792088 w 797373"/>
              <a:gd name="connsiteY2" fmla="*/ 323793 h 323793"/>
              <a:gd name="connsiteX3" fmla="*/ 0 w 797373"/>
              <a:gd name="connsiteY3" fmla="*/ 323793 h 323793"/>
              <a:gd name="connsiteX4" fmla="*/ 115410 w 797373"/>
              <a:gd name="connsiteY4" fmla="*/ 0 h 323793"/>
              <a:gd name="connsiteX0" fmla="*/ 115410 w 797373"/>
              <a:gd name="connsiteY0" fmla="*/ 9340 h 333133"/>
              <a:gd name="connsiteX1" fmla="*/ 797373 w 797373"/>
              <a:gd name="connsiteY1" fmla="*/ 0 h 333133"/>
              <a:gd name="connsiteX2" fmla="*/ 792088 w 797373"/>
              <a:gd name="connsiteY2" fmla="*/ 333133 h 333133"/>
              <a:gd name="connsiteX3" fmla="*/ 0 w 797373"/>
              <a:gd name="connsiteY3" fmla="*/ 333133 h 333133"/>
              <a:gd name="connsiteX4" fmla="*/ 115410 w 797373"/>
              <a:gd name="connsiteY4" fmla="*/ 9340 h 333133"/>
              <a:gd name="connsiteX0" fmla="*/ 115410 w 813229"/>
              <a:gd name="connsiteY0" fmla="*/ 9340 h 333133"/>
              <a:gd name="connsiteX1" fmla="*/ 813229 w 813229"/>
              <a:gd name="connsiteY1" fmla="*/ 0 h 333133"/>
              <a:gd name="connsiteX2" fmla="*/ 792088 w 813229"/>
              <a:gd name="connsiteY2" fmla="*/ 333133 h 333133"/>
              <a:gd name="connsiteX3" fmla="*/ 0 w 813229"/>
              <a:gd name="connsiteY3" fmla="*/ 333133 h 333133"/>
              <a:gd name="connsiteX4" fmla="*/ 115410 w 813229"/>
              <a:gd name="connsiteY4" fmla="*/ 9340 h 333133"/>
              <a:gd name="connsiteX0" fmla="*/ 569967 w 1267786"/>
              <a:gd name="connsiteY0" fmla="*/ 9340 h 370132"/>
              <a:gd name="connsiteX1" fmla="*/ 1267786 w 1267786"/>
              <a:gd name="connsiteY1" fmla="*/ 0 h 370132"/>
              <a:gd name="connsiteX2" fmla="*/ 1246645 w 1267786"/>
              <a:gd name="connsiteY2" fmla="*/ 333133 h 370132"/>
              <a:gd name="connsiteX3" fmla="*/ 0 w 1267786"/>
              <a:gd name="connsiteY3" fmla="*/ 370132 h 370132"/>
              <a:gd name="connsiteX4" fmla="*/ 569967 w 1267786"/>
              <a:gd name="connsiteY4" fmla="*/ 9340 h 370132"/>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80703"/>
              <a:gd name="connsiteX1" fmla="*/ 1267786 w 1267786"/>
              <a:gd name="connsiteY1" fmla="*/ 0 h 380703"/>
              <a:gd name="connsiteX2" fmla="*/ 903084 w 1267786"/>
              <a:gd name="connsiteY2" fmla="*/ 380703 h 380703"/>
              <a:gd name="connsiteX3" fmla="*/ 0 w 1267786"/>
              <a:gd name="connsiteY3" fmla="*/ 370132 h 380703"/>
              <a:gd name="connsiteX4" fmla="*/ 569967 w 1267786"/>
              <a:gd name="connsiteY4" fmla="*/ 9340 h 380703"/>
              <a:gd name="connsiteX0" fmla="*/ 569967 w 1267786"/>
              <a:gd name="connsiteY0" fmla="*/ 9340 h 370132"/>
              <a:gd name="connsiteX1" fmla="*/ 1267786 w 1267786"/>
              <a:gd name="connsiteY1" fmla="*/ 0 h 370132"/>
              <a:gd name="connsiteX2" fmla="*/ 1164342 w 1267786"/>
              <a:gd name="connsiteY2" fmla="*/ 351014 h 370132"/>
              <a:gd name="connsiteX3" fmla="*/ 0 w 1267786"/>
              <a:gd name="connsiteY3" fmla="*/ 370132 h 370132"/>
              <a:gd name="connsiteX4" fmla="*/ 569967 w 1267786"/>
              <a:gd name="connsiteY4" fmla="*/ 9340 h 370132"/>
              <a:gd name="connsiteX0" fmla="*/ 332460 w 1030279"/>
              <a:gd name="connsiteY0" fmla="*/ 9340 h 370132"/>
              <a:gd name="connsiteX1" fmla="*/ 1030279 w 1030279"/>
              <a:gd name="connsiteY1" fmla="*/ 0 h 370132"/>
              <a:gd name="connsiteX2" fmla="*/ 926835 w 1030279"/>
              <a:gd name="connsiteY2" fmla="*/ 351014 h 370132"/>
              <a:gd name="connsiteX3" fmla="*/ 0 w 1030279"/>
              <a:gd name="connsiteY3" fmla="*/ 370132 h 370132"/>
              <a:gd name="connsiteX4" fmla="*/ 332460 w 1030279"/>
              <a:gd name="connsiteY4" fmla="*/ 9340 h 370132"/>
              <a:gd name="connsiteX0" fmla="*/ 350273 w 1048092"/>
              <a:gd name="connsiteY0" fmla="*/ 9340 h 358256"/>
              <a:gd name="connsiteX1" fmla="*/ 1048092 w 1048092"/>
              <a:gd name="connsiteY1" fmla="*/ 0 h 358256"/>
              <a:gd name="connsiteX2" fmla="*/ 944648 w 1048092"/>
              <a:gd name="connsiteY2" fmla="*/ 351014 h 358256"/>
              <a:gd name="connsiteX3" fmla="*/ 0 w 1048092"/>
              <a:gd name="connsiteY3" fmla="*/ 358256 h 358256"/>
              <a:gd name="connsiteX4" fmla="*/ 350273 w 1048092"/>
              <a:gd name="connsiteY4" fmla="*/ 9340 h 358256"/>
              <a:gd name="connsiteX0" fmla="*/ 344336 w 1048092"/>
              <a:gd name="connsiteY0" fmla="*/ 0 h 360791"/>
              <a:gd name="connsiteX1" fmla="*/ 1048092 w 1048092"/>
              <a:gd name="connsiteY1" fmla="*/ 2535 h 360791"/>
              <a:gd name="connsiteX2" fmla="*/ 944648 w 1048092"/>
              <a:gd name="connsiteY2" fmla="*/ 353549 h 360791"/>
              <a:gd name="connsiteX3" fmla="*/ 0 w 1048092"/>
              <a:gd name="connsiteY3" fmla="*/ 360791 h 360791"/>
              <a:gd name="connsiteX4" fmla="*/ 344336 w 1048092"/>
              <a:gd name="connsiteY4" fmla="*/ 0 h 360791"/>
              <a:gd name="connsiteX0" fmla="*/ 344336 w 1059967"/>
              <a:gd name="connsiteY0" fmla="*/ 0 h 360791"/>
              <a:gd name="connsiteX1" fmla="*/ 1059967 w 1059967"/>
              <a:gd name="connsiteY1" fmla="*/ 8472 h 360791"/>
              <a:gd name="connsiteX2" fmla="*/ 944648 w 1059967"/>
              <a:gd name="connsiteY2" fmla="*/ 353549 h 360791"/>
              <a:gd name="connsiteX3" fmla="*/ 0 w 1059967"/>
              <a:gd name="connsiteY3" fmla="*/ 360791 h 360791"/>
              <a:gd name="connsiteX4" fmla="*/ 344336 w 1059967"/>
              <a:gd name="connsiteY4" fmla="*/ 0 h 360791"/>
              <a:gd name="connsiteX0" fmla="*/ 344336 w 1065905"/>
              <a:gd name="connsiteY0" fmla="*/ 15278 h 376069"/>
              <a:gd name="connsiteX1" fmla="*/ 1065905 w 1065905"/>
              <a:gd name="connsiteY1" fmla="*/ 0 h 376069"/>
              <a:gd name="connsiteX2" fmla="*/ 944648 w 1065905"/>
              <a:gd name="connsiteY2" fmla="*/ 368827 h 376069"/>
              <a:gd name="connsiteX3" fmla="*/ 0 w 1065905"/>
              <a:gd name="connsiteY3" fmla="*/ 376069 h 376069"/>
              <a:gd name="connsiteX4" fmla="*/ 344336 w 1065905"/>
              <a:gd name="connsiteY4" fmla="*/ 15278 h 376069"/>
              <a:gd name="connsiteX0" fmla="*/ 356211 w 1065905"/>
              <a:gd name="connsiteY0" fmla="*/ 3403 h 376069"/>
              <a:gd name="connsiteX1" fmla="*/ 1065905 w 1065905"/>
              <a:gd name="connsiteY1" fmla="*/ 0 h 376069"/>
              <a:gd name="connsiteX2" fmla="*/ 944648 w 1065905"/>
              <a:gd name="connsiteY2" fmla="*/ 368827 h 376069"/>
              <a:gd name="connsiteX3" fmla="*/ 0 w 1065905"/>
              <a:gd name="connsiteY3" fmla="*/ 376069 h 376069"/>
              <a:gd name="connsiteX4" fmla="*/ 356211 w 1065905"/>
              <a:gd name="connsiteY4" fmla="*/ 3403 h 376069"/>
              <a:gd name="connsiteX0" fmla="*/ 356211 w 1170279"/>
              <a:gd name="connsiteY0" fmla="*/ 3403 h 380703"/>
              <a:gd name="connsiteX1" fmla="*/ 1065905 w 1170279"/>
              <a:gd name="connsiteY1" fmla="*/ 0 h 380703"/>
              <a:gd name="connsiteX2" fmla="*/ 1170279 w 1170279"/>
              <a:gd name="connsiteY2" fmla="*/ 380703 h 380703"/>
              <a:gd name="connsiteX3" fmla="*/ 0 w 1170279"/>
              <a:gd name="connsiteY3" fmla="*/ 376069 h 380703"/>
              <a:gd name="connsiteX4" fmla="*/ 356211 w 1170279"/>
              <a:gd name="connsiteY4" fmla="*/ 3403 h 380703"/>
              <a:gd name="connsiteX0" fmla="*/ 100891 w 914959"/>
              <a:gd name="connsiteY0" fmla="*/ 3403 h 382007"/>
              <a:gd name="connsiteX1" fmla="*/ 810585 w 914959"/>
              <a:gd name="connsiteY1" fmla="*/ 0 h 382007"/>
              <a:gd name="connsiteX2" fmla="*/ 914959 w 914959"/>
              <a:gd name="connsiteY2" fmla="*/ 380703 h 382007"/>
              <a:gd name="connsiteX3" fmla="*/ 0 w 914959"/>
              <a:gd name="connsiteY3" fmla="*/ 382007 h 382007"/>
              <a:gd name="connsiteX4" fmla="*/ 100891 w 914959"/>
              <a:gd name="connsiteY4" fmla="*/ 3403 h 382007"/>
              <a:gd name="connsiteX0" fmla="*/ 112766 w 914959"/>
              <a:gd name="connsiteY0" fmla="*/ 0 h 384541"/>
              <a:gd name="connsiteX1" fmla="*/ 810585 w 914959"/>
              <a:gd name="connsiteY1" fmla="*/ 2534 h 384541"/>
              <a:gd name="connsiteX2" fmla="*/ 914959 w 914959"/>
              <a:gd name="connsiteY2" fmla="*/ 383237 h 384541"/>
              <a:gd name="connsiteX3" fmla="*/ 0 w 914959"/>
              <a:gd name="connsiteY3" fmla="*/ 384541 h 384541"/>
              <a:gd name="connsiteX4" fmla="*/ 112766 w 914959"/>
              <a:gd name="connsiteY4" fmla="*/ 0 h 384541"/>
              <a:gd name="connsiteX0" fmla="*/ 112766 w 1146528"/>
              <a:gd name="connsiteY0" fmla="*/ 0 h 384541"/>
              <a:gd name="connsiteX1" fmla="*/ 810585 w 1146528"/>
              <a:gd name="connsiteY1" fmla="*/ 2534 h 384541"/>
              <a:gd name="connsiteX2" fmla="*/ 1146528 w 1146528"/>
              <a:gd name="connsiteY2" fmla="*/ 371362 h 384541"/>
              <a:gd name="connsiteX3" fmla="*/ 0 w 1146528"/>
              <a:gd name="connsiteY3" fmla="*/ 384541 h 384541"/>
              <a:gd name="connsiteX4" fmla="*/ 112766 w 1146528"/>
              <a:gd name="connsiteY4" fmla="*/ 0 h 384541"/>
              <a:gd name="connsiteX0" fmla="*/ 0 w 1033762"/>
              <a:gd name="connsiteY0" fmla="*/ 0 h 372666"/>
              <a:gd name="connsiteX1" fmla="*/ 697819 w 1033762"/>
              <a:gd name="connsiteY1" fmla="*/ 2534 h 372666"/>
              <a:gd name="connsiteX2" fmla="*/ 1033762 w 1033762"/>
              <a:gd name="connsiteY2" fmla="*/ 371362 h 372666"/>
              <a:gd name="connsiteX3" fmla="*/ 106928 w 1033762"/>
              <a:gd name="connsiteY3" fmla="*/ 372666 h 372666"/>
              <a:gd name="connsiteX4" fmla="*/ 0 w 1033762"/>
              <a:gd name="connsiteY4" fmla="*/ 0 h 372666"/>
              <a:gd name="connsiteX0" fmla="*/ 0 w 1033762"/>
              <a:gd name="connsiteY0" fmla="*/ 0 h 371362"/>
              <a:gd name="connsiteX1" fmla="*/ 697819 w 1033762"/>
              <a:gd name="connsiteY1" fmla="*/ 2534 h 371362"/>
              <a:gd name="connsiteX2" fmla="*/ 1033762 w 1033762"/>
              <a:gd name="connsiteY2" fmla="*/ 371362 h 371362"/>
              <a:gd name="connsiteX3" fmla="*/ 166304 w 1033762"/>
              <a:gd name="connsiteY3" fmla="*/ 366729 h 371362"/>
              <a:gd name="connsiteX4" fmla="*/ 0 w 1033762"/>
              <a:gd name="connsiteY4" fmla="*/ 0 h 371362"/>
              <a:gd name="connsiteX0" fmla="*/ 0 w 1033762"/>
              <a:gd name="connsiteY0" fmla="*/ 0 h 371362"/>
              <a:gd name="connsiteX1" fmla="*/ 697819 w 1033762"/>
              <a:gd name="connsiteY1" fmla="*/ 2534 h 371362"/>
              <a:gd name="connsiteX2" fmla="*/ 1033762 w 1033762"/>
              <a:gd name="connsiteY2" fmla="*/ 371362 h 371362"/>
              <a:gd name="connsiteX3" fmla="*/ 100990 w 1033762"/>
              <a:gd name="connsiteY3" fmla="*/ 366729 h 371362"/>
              <a:gd name="connsiteX4" fmla="*/ 0 w 1033762"/>
              <a:gd name="connsiteY4" fmla="*/ 0 h 371362"/>
              <a:gd name="connsiteX0" fmla="*/ 0 w 1259394"/>
              <a:gd name="connsiteY0" fmla="*/ 0 h 366729"/>
              <a:gd name="connsiteX1" fmla="*/ 697819 w 1259394"/>
              <a:gd name="connsiteY1" fmla="*/ 2534 h 366729"/>
              <a:gd name="connsiteX2" fmla="*/ 1259394 w 1259394"/>
              <a:gd name="connsiteY2" fmla="*/ 365424 h 366729"/>
              <a:gd name="connsiteX3" fmla="*/ 100990 w 1259394"/>
              <a:gd name="connsiteY3" fmla="*/ 366729 h 366729"/>
              <a:gd name="connsiteX4" fmla="*/ 0 w 1259394"/>
              <a:gd name="connsiteY4" fmla="*/ 0 h 366729"/>
              <a:gd name="connsiteX0" fmla="*/ 0 w 1259394"/>
              <a:gd name="connsiteY0" fmla="*/ 0 h 372666"/>
              <a:gd name="connsiteX1" fmla="*/ 697819 w 1259394"/>
              <a:gd name="connsiteY1" fmla="*/ 2534 h 372666"/>
              <a:gd name="connsiteX2" fmla="*/ 1259394 w 1259394"/>
              <a:gd name="connsiteY2" fmla="*/ 365424 h 372666"/>
              <a:gd name="connsiteX3" fmla="*/ 350372 w 1259394"/>
              <a:gd name="connsiteY3" fmla="*/ 372666 h 372666"/>
              <a:gd name="connsiteX4" fmla="*/ 0 w 1259394"/>
              <a:gd name="connsiteY4" fmla="*/ 0 h 372666"/>
              <a:gd name="connsiteX0" fmla="*/ 0 w 1265668"/>
              <a:gd name="connsiteY0" fmla="*/ 0 h 372666"/>
              <a:gd name="connsiteX1" fmla="*/ 697819 w 1265668"/>
              <a:gd name="connsiteY1" fmla="*/ 2534 h 372666"/>
              <a:gd name="connsiteX2" fmla="*/ 1265668 w 1265668"/>
              <a:gd name="connsiteY2" fmla="*/ 367613 h 372666"/>
              <a:gd name="connsiteX3" fmla="*/ 350372 w 1265668"/>
              <a:gd name="connsiteY3" fmla="*/ 372666 h 372666"/>
              <a:gd name="connsiteX4" fmla="*/ 0 w 1265668"/>
              <a:gd name="connsiteY4" fmla="*/ 0 h 372666"/>
              <a:gd name="connsiteX0" fmla="*/ 0 w 1265668"/>
              <a:gd name="connsiteY0" fmla="*/ 0 h 367613"/>
              <a:gd name="connsiteX1" fmla="*/ 697819 w 1265668"/>
              <a:gd name="connsiteY1" fmla="*/ 2534 h 367613"/>
              <a:gd name="connsiteX2" fmla="*/ 1265668 w 1265668"/>
              <a:gd name="connsiteY2" fmla="*/ 367613 h 367613"/>
              <a:gd name="connsiteX3" fmla="*/ 353510 w 1265668"/>
              <a:gd name="connsiteY3" fmla="*/ 366101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3510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3913 h 367613"/>
              <a:gd name="connsiteX4" fmla="*/ 0 w 1265668"/>
              <a:gd name="connsiteY4" fmla="*/ 0 h 367613"/>
              <a:gd name="connsiteX0" fmla="*/ 0 w 1265668"/>
              <a:gd name="connsiteY0" fmla="*/ 0 h 368289"/>
              <a:gd name="connsiteX1" fmla="*/ 697819 w 1265668"/>
              <a:gd name="connsiteY1" fmla="*/ 2534 h 368289"/>
              <a:gd name="connsiteX2" fmla="*/ 1265668 w 1265668"/>
              <a:gd name="connsiteY2" fmla="*/ 367613 h 368289"/>
              <a:gd name="connsiteX3" fmla="*/ 350373 w 1265668"/>
              <a:gd name="connsiteY3" fmla="*/ 368289 h 368289"/>
              <a:gd name="connsiteX4" fmla="*/ 0 w 1265668"/>
              <a:gd name="connsiteY4" fmla="*/ 0 h 368289"/>
              <a:gd name="connsiteX0" fmla="*/ 0 w 1265668"/>
              <a:gd name="connsiteY0" fmla="*/ 0 h 367613"/>
              <a:gd name="connsiteX1" fmla="*/ 697819 w 1265668"/>
              <a:gd name="connsiteY1" fmla="*/ 2534 h 367613"/>
              <a:gd name="connsiteX2" fmla="*/ 1265668 w 1265668"/>
              <a:gd name="connsiteY2" fmla="*/ 367613 h 367613"/>
              <a:gd name="connsiteX3" fmla="*/ 350373 w 1265668"/>
              <a:gd name="connsiteY3" fmla="*/ 366101 h 367613"/>
              <a:gd name="connsiteX4" fmla="*/ 0 w 1265668"/>
              <a:gd name="connsiteY4" fmla="*/ 0 h 367613"/>
              <a:gd name="connsiteX0" fmla="*/ 0 w 1265668"/>
              <a:gd name="connsiteY0" fmla="*/ 0 h 370477"/>
              <a:gd name="connsiteX1" fmla="*/ 697819 w 1265668"/>
              <a:gd name="connsiteY1" fmla="*/ 2534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7821 w 1265668"/>
              <a:gd name="connsiteY1" fmla="*/ 2536 h 370477"/>
              <a:gd name="connsiteX2" fmla="*/ 1265668 w 1265668"/>
              <a:gd name="connsiteY2" fmla="*/ 367613 h 370477"/>
              <a:gd name="connsiteX3" fmla="*/ 350373 w 1265668"/>
              <a:gd name="connsiteY3" fmla="*/ 370477 h 370477"/>
              <a:gd name="connsiteX4" fmla="*/ 0 w 1265668"/>
              <a:gd name="connsiteY4" fmla="*/ 0 h 370477"/>
              <a:gd name="connsiteX0" fmla="*/ 0 w 1265668"/>
              <a:gd name="connsiteY0" fmla="*/ 0 h 370477"/>
              <a:gd name="connsiteX1" fmla="*/ 691598 w 1265668"/>
              <a:gd name="connsiteY1" fmla="*/ 2538 h 370477"/>
              <a:gd name="connsiteX2" fmla="*/ 1265668 w 1265668"/>
              <a:gd name="connsiteY2" fmla="*/ 367613 h 370477"/>
              <a:gd name="connsiteX3" fmla="*/ 350373 w 1265668"/>
              <a:gd name="connsiteY3" fmla="*/ 370477 h 370477"/>
              <a:gd name="connsiteX4" fmla="*/ 0 w 1265668"/>
              <a:gd name="connsiteY4" fmla="*/ 0 h 370477"/>
              <a:gd name="connsiteX0" fmla="*/ 0 w 1265665"/>
              <a:gd name="connsiteY0" fmla="*/ 0 h 370475"/>
              <a:gd name="connsiteX1" fmla="*/ 691595 w 1265665"/>
              <a:gd name="connsiteY1" fmla="*/ 2536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4 w 1265665"/>
              <a:gd name="connsiteY1" fmla="*/ 2538 h 370475"/>
              <a:gd name="connsiteX2" fmla="*/ 1265665 w 1265665"/>
              <a:gd name="connsiteY2" fmla="*/ 367611 h 370475"/>
              <a:gd name="connsiteX3" fmla="*/ 350370 w 1265665"/>
              <a:gd name="connsiteY3" fmla="*/ 370475 h 370475"/>
              <a:gd name="connsiteX4" fmla="*/ 0 w 1265665"/>
              <a:gd name="connsiteY4" fmla="*/ 0 h 370475"/>
              <a:gd name="connsiteX0" fmla="*/ 0 w 1265665"/>
              <a:gd name="connsiteY0" fmla="*/ 0 h 370475"/>
              <a:gd name="connsiteX1" fmla="*/ 688487 w 1265665"/>
              <a:gd name="connsiteY1" fmla="*/ 378 h 370475"/>
              <a:gd name="connsiteX2" fmla="*/ 1265665 w 1265665"/>
              <a:gd name="connsiteY2" fmla="*/ 367611 h 370475"/>
              <a:gd name="connsiteX3" fmla="*/ 350370 w 1265665"/>
              <a:gd name="connsiteY3" fmla="*/ 370475 h 370475"/>
              <a:gd name="connsiteX4" fmla="*/ 0 w 1265665"/>
              <a:gd name="connsiteY4" fmla="*/ 0 h 370475"/>
              <a:gd name="connsiteX0" fmla="*/ 0 w 1262550"/>
              <a:gd name="connsiteY0" fmla="*/ 0 h 370473"/>
              <a:gd name="connsiteX1" fmla="*/ 685372 w 1262550"/>
              <a:gd name="connsiteY1" fmla="*/ 376 h 370473"/>
              <a:gd name="connsiteX2" fmla="*/ 1262550 w 1262550"/>
              <a:gd name="connsiteY2" fmla="*/ 367609 h 370473"/>
              <a:gd name="connsiteX3" fmla="*/ 347255 w 1262550"/>
              <a:gd name="connsiteY3" fmla="*/ 370473 h 370473"/>
              <a:gd name="connsiteX4" fmla="*/ 0 w 1262550"/>
              <a:gd name="connsiteY4" fmla="*/ 0 h 370473"/>
              <a:gd name="connsiteX0" fmla="*/ 0 w 1262550"/>
              <a:gd name="connsiteY0" fmla="*/ 0 h 368311"/>
              <a:gd name="connsiteX1" fmla="*/ 685372 w 1262550"/>
              <a:gd name="connsiteY1" fmla="*/ 376 h 368311"/>
              <a:gd name="connsiteX2" fmla="*/ 1262550 w 1262550"/>
              <a:gd name="connsiteY2" fmla="*/ 367609 h 368311"/>
              <a:gd name="connsiteX3" fmla="*/ 353484 w 1262550"/>
              <a:gd name="connsiteY3" fmla="*/ 368311 h 368311"/>
              <a:gd name="connsiteX4" fmla="*/ 0 w 1262550"/>
              <a:gd name="connsiteY4" fmla="*/ 0 h 36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550" h="368311">
                <a:moveTo>
                  <a:pt x="0" y="0"/>
                </a:moveTo>
                <a:lnTo>
                  <a:pt x="685372" y="376"/>
                </a:lnTo>
                <a:lnTo>
                  <a:pt x="1262550" y="367609"/>
                </a:lnTo>
                <a:lnTo>
                  <a:pt x="353484" y="368311"/>
                </a:lnTo>
                <a:lnTo>
                  <a:pt x="0" y="0"/>
                </a:lnTo>
                <a:close/>
              </a:path>
            </a:pathLst>
          </a:custGeom>
          <a:gradFill flip="none" rotWithShape="1">
            <a:gsLst>
              <a:gs pos="0">
                <a:schemeClr val="accent3">
                  <a:lumMod val="95000"/>
                  <a:lumOff val="5000"/>
                </a:schemeClr>
              </a:gs>
              <a:gs pos="68000">
                <a:schemeClr val="accent3">
                  <a:lumMod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pic>
        <p:nvPicPr>
          <p:cNvPr id="51" name="Picture 50">
            <a:extLst>
              <a:ext uri="{FF2B5EF4-FFF2-40B4-BE49-F238E27FC236}">
                <a16:creationId xmlns:a16="http://schemas.microsoft.com/office/drawing/2014/main" id="{43E222F3-56B3-4E78-88F4-9DC9A667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075" y="1173922"/>
            <a:ext cx="9398111" cy="4559915"/>
          </a:xfrm>
          <a:prstGeom prst="rect">
            <a:avLst/>
          </a:prstGeom>
        </p:spPr>
      </p:pic>
    </p:spTree>
    <p:extLst>
      <p:ext uri="{BB962C8B-B14F-4D97-AF65-F5344CB8AC3E}">
        <p14:creationId xmlns:p14="http://schemas.microsoft.com/office/powerpoint/2010/main" val="2800498740"/>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3773</TotalTime>
  <Words>1698</Words>
  <Application>Microsoft Office PowerPoint</Application>
  <PresentationFormat>Widescreen</PresentationFormat>
  <Paragraphs>174</Paragraphs>
  <Slides>22</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Aharoni</vt:lpstr>
      <vt:lpstr>Algerian</vt:lpstr>
      <vt:lpstr>Arial</vt:lpstr>
      <vt:lpstr>Arial Unicode MS</vt:lpstr>
      <vt:lpstr>Bodoni MT</vt:lpstr>
      <vt:lpstr>Calibri</vt:lpstr>
      <vt:lpstr>Copperplate Gothic Bold</vt:lpstr>
      <vt:lpstr>Franklin Gothic Heavy</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USER</cp:lastModifiedBy>
  <cp:revision>176</cp:revision>
  <dcterms:created xsi:type="dcterms:W3CDTF">2018-04-24T17:14:44Z</dcterms:created>
  <dcterms:modified xsi:type="dcterms:W3CDTF">2024-04-14T17:14:19Z</dcterms:modified>
</cp:coreProperties>
</file>